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5" r:id="rId4"/>
    <p:sldId id="276" r:id="rId5"/>
    <p:sldId id="274" r:id="rId6"/>
    <p:sldId id="257" r:id="rId7"/>
    <p:sldId id="258" r:id="rId8"/>
    <p:sldId id="259" r:id="rId9"/>
    <p:sldId id="260" r:id="rId10"/>
    <p:sldId id="261" r:id="rId11"/>
    <p:sldId id="262" r:id="rId12"/>
    <p:sldId id="278" r:id="rId13"/>
    <p:sldId id="277" r:id="rId14"/>
    <p:sldId id="263" r:id="rId15"/>
    <p:sldId id="264" r:id="rId16"/>
    <p:sldId id="273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9" r:id="rId25"/>
    <p:sldId id="280" r:id="rId26"/>
    <p:sldId id="281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83A06A-5D60-43C9-9B19-09E345604063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3DB0C6-7D17-4FDB-8DAC-2760E9BB2F0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6288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Педагогическая практика СШ№1 </a:t>
            </a:r>
            <a:br>
              <a:rPr lang="ru-RU" dirty="0" smtClean="0"/>
            </a:br>
            <a:r>
              <a:rPr lang="ru-RU" dirty="0" smtClean="0"/>
              <a:t>г. Мозыря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131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атя)\Desktop\IMG_20190306_152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3" y="287270"/>
            <a:ext cx="8520947" cy="639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атя)\Desktop\IMG_20190306_155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9" y="692696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атя)\Desktop\IMG_20190306_155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43" y="620688"/>
            <a:ext cx="40504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64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катя)\Desktop\8588O4rLaB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1242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370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катя)\Desktop\aoSDHzKpS8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803998" cy="64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08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атя)\Desktop\IMG_20190206_165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3" y="269268"/>
            <a:ext cx="8376931" cy="62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60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катя)\Desktop\IMG_20190206_165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1646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195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катя)\Desktop\dXknzz6_D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712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189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атя)\Desktop\IMG_20190206_16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441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10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катя)\Desktop\IMG_20190206_17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659982" cy="62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93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катя)\Desktop\IMG_20190206_160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18722" r="21823" b="26657"/>
          <a:stretch/>
        </p:blipFill>
        <p:spPr bwMode="auto">
          <a:xfrm>
            <a:off x="395536" y="313286"/>
            <a:ext cx="2520280" cy="317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катя)\Desktop\IMG_20190206_1600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33535" r="17947" b="19192"/>
          <a:stretch/>
        </p:blipFill>
        <p:spPr bwMode="auto">
          <a:xfrm>
            <a:off x="2775844" y="3457631"/>
            <a:ext cx="3338947" cy="32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катя)\Desktop\IMG_20190206_170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31196" r="28182" b="21153"/>
          <a:stretch/>
        </p:blipFill>
        <p:spPr bwMode="auto">
          <a:xfrm>
            <a:off x="6084168" y="218518"/>
            <a:ext cx="2673928" cy="32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804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катя)\Desktop\zEmk-CTP9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88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катя)\Desktop\IMG_20190306_16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8902"/>
            <a:ext cx="8412426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35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катя)\Desktop\IMG_20190306_161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46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атя)\Desktop\IMG_20190306_161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4" y="733580"/>
            <a:ext cx="4181805" cy="55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катя)\Desktop\IMG_20190306_162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3263"/>
            <a:ext cx="419193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19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атя)\Desktop\IMG_20190306_162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89400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802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2286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4571884" cy="60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0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8" y="332656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31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10" y="188640"/>
            <a:ext cx="4515966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5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катя)\Desktop\uge6lnKJu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742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катя)\Desktop\EzI3Mx-vv-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4" y="332655"/>
            <a:ext cx="8376930" cy="628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1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катя)\Desktop\fHkpTTHeCz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48938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76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тя)\Desktop\IMG_20190306_160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644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1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атя)\Desktop\IMG_20190306_152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849892" cy="51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атя)\Desktop\IMG_20190306_153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80193"/>
            <a:ext cx="386789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12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тя)\Desktop\IMG_20190306_153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723878" cy="49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атя)\Desktop\IMG_20190306_153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43" y="980728"/>
            <a:ext cx="3842111" cy="512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77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атя)\Desktop\IMG_20190306_152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1" y="188640"/>
            <a:ext cx="8424639" cy="63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24241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92</TotalTime>
  <Words>5</Words>
  <Application>Microsoft Office PowerPoint</Application>
  <PresentationFormat>Экран (4:3)</PresentationFormat>
  <Paragraphs>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Педагогическая практика СШ№1  г. Мозыря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катя)</dc:creator>
  <cp:lastModifiedBy>катя)</cp:lastModifiedBy>
  <cp:revision>7</cp:revision>
  <dcterms:created xsi:type="dcterms:W3CDTF">2019-03-21T09:07:38Z</dcterms:created>
  <dcterms:modified xsi:type="dcterms:W3CDTF">2019-03-21T10:40:53Z</dcterms:modified>
</cp:coreProperties>
</file>