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61" r:id="rId4"/>
    <p:sldId id="262" r:id="rId5"/>
    <p:sldId id="263" r:id="rId6"/>
    <p:sldId id="265" r:id="rId7"/>
    <p:sldId id="264" r:id="rId8"/>
    <p:sldId id="257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7EF35-F5DF-4350-A788-0828A46D5EDE}" v="126" dt="2021-03-03T10:06:52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ость" userId="1d91cbc4baad2e4f" providerId="Windows Live" clId="Web-{11A7EF35-F5DF-4350-A788-0828A46D5EDE}"/>
    <pc:docChg chg="addSld delSld modSld sldOrd addMainMaster delMainMaster">
      <pc:chgData name="Гость" userId="1d91cbc4baad2e4f" providerId="Windows Live" clId="Web-{11A7EF35-F5DF-4350-A788-0828A46D5EDE}" dt="2021-03-03T10:06:52.769" v="156"/>
      <pc:docMkLst>
        <pc:docMk/>
      </pc:docMkLst>
      <pc:sldChg chg="addSp delSp modSp mod setBg modClrScheme delAnim setClrOvrMap chgLayout">
        <pc:chgData name="Гость" userId="1d91cbc4baad2e4f" providerId="Windows Live" clId="Web-{11A7EF35-F5DF-4350-A788-0828A46D5EDE}" dt="2021-03-03T09:40:20.568" v="30" actId="1076"/>
        <pc:sldMkLst>
          <pc:docMk/>
          <pc:sldMk cId="1351651579" sldId="256"/>
        </pc:sldMkLst>
        <pc:spChg chg="mod">
          <ac:chgData name="Гость" userId="1d91cbc4baad2e4f" providerId="Windows Live" clId="Web-{11A7EF35-F5DF-4350-A788-0828A46D5EDE}" dt="2021-03-03T09:40:20.568" v="30" actId="1076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Гость" userId="1d91cbc4baad2e4f" providerId="Windows Live" clId="Web-{11A7EF35-F5DF-4350-A788-0828A46D5EDE}" dt="2021-03-03T09:40:03.568" v="27" actId="1076"/>
          <ac:spMkLst>
            <pc:docMk/>
            <pc:sldMk cId="1351651579" sldId="256"/>
            <ac:spMk id="3" creationId="{00000000-0000-0000-0000-000000000000}"/>
          </ac:spMkLst>
        </pc:spChg>
        <pc:spChg chg="add del">
          <ac:chgData name="Гость" userId="1d91cbc4baad2e4f" providerId="Windows Live" clId="Web-{11A7EF35-F5DF-4350-A788-0828A46D5EDE}" dt="2021-03-03T09:37:18.206" v="3"/>
          <ac:spMkLst>
            <pc:docMk/>
            <pc:sldMk cId="1351651579" sldId="256"/>
            <ac:spMk id="5" creationId="{733E0473-C315-42D8-A82A-A2FE49DC67DA}"/>
          </ac:spMkLst>
        </pc:spChg>
        <pc:spChg chg="add del">
          <ac:chgData name="Гость" userId="1d91cbc4baad2e4f" providerId="Windows Live" clId="Web-{11A7EF35-F5DF-4350-A788-0828A46D5EDE}" dt="2021-03-03T09:37:18.206" v="3"/>
          <ac:spMkLst>
            <pc:docMk/>
            <pc:sldMk cId="1351651579" sldId="256"/>
            <ac:spMk id="6" creationId="{AD23A251-68F2-43E5-812B-4BBAE1AF535E}"/>
          </ac:spMkLst>
        </pc:spChg>
        <pc:spChg chg="add del">
          <ac:chgData name="Гость" userId="1d91cbc4baad2e4f" providerId="Windows Live" clId="Web-{11A7EF35-F5DF-4350-A788-0828A46D5EDE}" dt="2021-03-03T09:37:11.956" v="1"/>
          <ac:spMkLst>
            <pc:docMk/>
            <pc:sldMk cId="1351651579" sldId="256"/>
            <ac:spMk id="9" creationId="{A34066D6-1B59-4642-A86D-39464CEE971B}"/>
          </ac:spMkLst>
        </pc:spChg>
        <pc:spChg chg="add del">
          <ac:chgData name="Гость" userId="1d91cbc4baad2e4f" providerId="Windows Live" clId="Web-{11A7EF35-F5DF-4350-A788-0828A46D5EDE}" dt="2021-03-03T09:37:30.159" v="5"/>
          <ac:spMkLst>
            <pc:docMk/>
            <pc:sldMk cId="1351651579" sldId="256"/>
            <ac:spMk id="10" creationId="{4D896123-1B32-4CB1-B2ED-E34BBC26B423}"/>
          </ac:spMkLst>
        </pc:spChg>
        <pc:spChg chg="add del">
          <ac:chgData name="Гость" userId="1d91cbc4baad2e4f" providerId="Windows Live" clId="Web-{11A7EF35-F5DF-4350-A788-0828A46D5EDE}" dt="2021-03-03T09:37:11.956" v="1"/>
          <ac:spMkLst>
            <pc:docMk/>
            <pc:sldMk cId="1351651579" sldId="256"/>
            <ac:spMk id="11" creationId="{18E928D9-3091-4385-B979-265D55AD02CE}"/>
          </ac:spMkLst>
        </pc:spChg>
        <pc:spChg chg="add del">
          <ac:chgData name="Гость" userId="1d91cbc4baad2e4f" providerId="Windows Live" clId="Web-{11A7EF35-F5DF-4350-A788-0828A46D5EDE}" dt="2021-03-03T09:37:11.956" v="1"/>
          <ac:spMkLst>
            <pc:docMk/>
            <pc:sldMk cId="1351651579" sldId="256"/>
            <ac:spMk id="13" creationId="{7D602432-D774-4CF5-94E8-7D52D01059D2}"/>
          </ac:spMkLst>
        </pc:spChg>
        <pc:spChg chg="add del">
          <ac:chgData name="Гость" userId="1d91cbc4baad2e4f" providerId="Windows Live" clId="Web-{11A7EF35-F5DF-4350-A788-0828A46D5EDE}" dt="2021-03-03T09:37:30.159" v="5"/>
          <ac:spMkLst>
            <pc:docMk/>
            <pc:sldMk cId="1351651579" sldId="256"/>
            <ac:spMk id="14" creationId="{54F04D94-5D02-443B-801E-0CAC1D4EBF3D}"/>
          </ac:spMkLst>
        </pc:spChg>
        <pc:spChg chg="add del">
          <ac:chgData name="Гость" userId="1d91cbc4baad2e4f" providerId="Windows Live" clId="Web-{11A7EF35-F5DF-4350-A788-0828A46D5EDE}" dt="2021-03-03T09:37:11.956" v="1"/>
          <ac:spMkLst>
            <pc:docMk/>
            <pc:sldMk cId="1351651579" sldId="256"/>
            <ac:spMk id="15" creationId="{CBF9EBB4-5078-47B2-AAA0-DF4A88D8182A}"/>
          </ac:spMkLst>
        </pc:spChg>
        <pc:spChg chg="add del">
          <ac:chgData name="Гость" userId="1d91cbc4baad2e4f" providerId="Windows Live" clId="Web-{11A7EF35-F5DF-4350-A788-0828A46D5EDE}" dt="2021-03-03T09:37:30.159" v="5"/>
          <ac:spMkLst>
            <pc:docMk/>
            <pc:sldMk cId="1351651579" sldId="256"/>
            <ac:spMk id="16" creationId="{F57DA40C-10B8-4678-8433-AA03ED65E921}"/>
          </ac:spMkLst>
        </pc:spChg>
        <pc:spChg chg="add del">
          <ac:chgData name="Гость" userId="1d91cbc4baad2e4f" providerId="Windows Live" clId="Web-{11A7EF35-F5DF-4350-A788-0828A46D5EDE}" dt="2021-03-03T09:37:30.159" v="5"/>
          <ac:spMkLst>
            <pc:docMk/>
            <pc:sldMk cId="1351651579" sldId="256"/>
            <ac:spMk id="17" creationId="{30BF160C-EC5F-45F5-9B8D-197AFA37BBDE}"/>
          </ac:spMkLst>
        </pc:spChg>
        <pc:spChg chg="add del">
          <ac:chgData name="Гость" userId="1d91cbc4baad2e4f" providerId="Windows Live" clId="Web-{11A7EF35-F5DF-4350-A788-0828A46D5EDE}" dt="2021-03-03T09:37:30.159" v="5"/>
          <ac:spMkLst>
            <pc:docMk/>
            <pc:sldMk cId="1351651579" sldId="256"/>
            <ac:spMk id="18" creationId="{6FF3D9AA-2746-40BA-A174-3C45EA458CD5}"/>
          </ac:spMkLst>
        </pc:spChg>
        <pc:spChg chg="add del">
          <ac:chgData name="Гость" userId="1d91cbc4baad2e4f" providerId="Windows Live" clId="Web-{11A7EF35-F5DF-4350-A788-0828A46D5EDE}" dt="2021-03-03T09:37:35.487" v="7"/>
          <ac:spMkLst>
            <pc:docMk/>
            <pc:sldMk cId="1351651579" sldId="256"/>
            <ac:spMk id="19" creationId="{9B45BA4C-9B54-4496-821F-9E0985CA984D}"/>
          </ac:spMkLst>
        </pc:spChg>
        <pc:spChg chg="add del">
          <ac:chgData name="Гость" userId="1d91cbc4baad2e4f" providerId="Windows Live" clId="Web-{11A7EF35-F5DF-4350-A788-0828A46D5EDE}" dt="2021-03-03T09:37:47.362" v="9"/>
          <ac:spMkLst>
            <pc:docMk/>
            <pc:sldMk cId="1351651579" sldId="256"/>
            <ac:spMk id="21" creationId="{CA5B2A81-2C8E-4963-AFD4-E539D168B475}"/>
          </ac:spMkLst>
        </pc:spChg>
        <pc:spChg chg="add del">
          <ac:chgData name="Гость" userId="1d91cbc4baad2e4f" providerId="Windows Live" clId="Web-{11A7EF35-F5DF-4350-A788-0828A46D5EDE}" dt="2021-03-03T09:37:59.159" v="11"/>
          <ac:spMkLst>
            <pc:docMk/>
            <pc:sldMk cId="1351651579" sldId="256"/>
            <ac:spMk id="24" creationId="{BFB2D26E-FBAE-45B8-B0F6-80E4ABDEC312}"/>
          </ac:spMkLst>
        </pc:spChg>
        <pc:spChg chg="add del">
          <ac:chgData name="Гость" userId="1d91cbc4baad2e4f" providerId="Windows Live" clId="Web-{11A7EF35-F5DF-4350-A788-0828A46D5EDE}" dt="2021-03-03T09:37:59.159" v="11"/>
          <ac:spMkLst>
            <pc:docMk/>
            <pc:sldMk cId="1351651579" sldId="256"/>
            <ac:spMk id="25" creationId="{23442A66-721F-4552-A3AD-3A2215F0C18B}"/>
          </ac:spMkLst>
        </pc:spChg>
        <pc:spChg chg="add del">
          <ac:chgData name="Гость" userId="1d91cbc4baad2e4f" providerId="Windows Live" clId="Web-{11A7EF35-F5DF-4350-A788-0828A46D5EDE}" dt="2021-03-03T09:37:59.159" v="11"/>
          <ac:spMkLst>
            <pc:docMk/>
            <pc:sldMk cId="1351651579" sldId="256"/>
            <ac:spMk id="26" creationId="{67EA5288-5BEB-4C44-949A-ED209FE21905}"/>
          </ac:spMkLst>
        </pc:spChg>
        <pc:spChg chg="add del">
          <ac:chgData name="Гость" userId="1d91cbc4baad2e4f" providerId="Windows Live" clId="Web-{11A7EF35-F5DF-4350-A788-0828A46D5EDE}" dt="2021-03-03T09:38:12.957" v="13"/>
          <ac:spMkLst>
            <pc:docMk/>
            <pc:sldMk cId="1351651579" sldId="256"/>
            <ac:spMk id="28" creationId="{875485B9-8EE1-447A-9C08-F7D6B532A8CF}"/>
          </ac:spMkLst>
        </pc:spChg>
        <pc:spChg chg="add del">
          <ac:chgData name="Гость" userId="1d91cbc4baad2e4f" providerId="Windows Live" clId="Web-{11A7EF35-F5DF-4350-A788-0828A46D5EDE}" dt="2021-03-03T09:38:12.957" v="13"/>
          <ac:spMkLst>
            <pc:docMk/>
            <pc:sldMk cId="1351651579" sldId="256"/>
            <ac:spMk id="30" creationId="{B963707F-B98C-4143-AFCF-D6B56C975C5A}"/>
          </ac:spMkLst>
        </pc:spChg>
        <pc:spChg chg="add del">
          <ac:chgData name="Гость" userId="1d91cbc4baad2e4f" providerId="Windows Live" clId="Web-{11A7EF35-F5DF-4350-A788-0828A46D5EDE}" dt="2021-03-03T09:38:12.957" v="13"/>
          <ac:spMkLst>
            <pc:docMk/>
            <pc:sldMk cId="1351651579" sldId="256"/>
            <ac:spMk id="31" creationId="{88D2DFBB-460D-4ECB-BD76-509C99DAD65A}"/>
          </ac:spMkLst>
        </pc:spChg>
        <pc:spChg chg="add del">
          <ac:chgData name="Гость" userId="1d91cbc4baad2e4f" providerId="Windows Live" clId="Web-{11A7EF35-F5DF-4350-A788-0828A46D5EDE}" dt="2021-03-03T09:38:26.535" v="15"/>
          <ac:spMkLst>
            <pc:docMk/>
            <pc:sldMk cId="1351651579" sldId="256"/>
            <ac:spMk id="32" creationId="{607DF6BB-EADF-4BE6-B8A3-E5E4194BC276}"/>
          </ac:spMkLst>
        </pc:spChg>
        <pc:spChg chg="add del">
          <ac:chgData name="Гость" userId="1d91cbc4baad2e4f" providerId="Windows Live" clId="Web-{11A7EF35-F5DF-4350-A788-0828A46D5EDE}" dt="2021-03-03T09:38:26.535" v="15"/>
          <ac:spMkLst>
            <pc:docMk/>
            <pc:sldMk cId="1351651579" sldId="256"/>
            <ac:spMk id="33" creationId="{F4155C20-3F0E-4576-8A0B-C345B62312DA}"/>
          </ac:spMkLst>
        </pc:spChg>
        <pc:spChg chg="add del">
          <ac:chgData name="Гость" userId="1d91cbc4baad2e4f" providerId="Windows Live" clId="Web-{11A7EF35-F5DF-4350-A788-0828A46D5EDE}" dt="2021-03-03T09:38:26.535" v="15"/>
          <ac:spMkLst>
            <pc:docMk/>
            <pc:sldMk cId="1351651579" sldId="256"/>
            <ac:spMk id="36" creationId="{0BAEB82B-9A6B-4982-B56B-7529C6EA9A95}"/>
          </ac:spMkLst>
        </pc:spChg>
        <pc:spChg chg="add del">
          <ac:chgData name="Гость" userId="1d91cbc4baad2e4f" providerId="Windows Live" clId="Web-{11A7EF35-F5DF-4350-A788-0828A46D5EDE}" dt="2021-03-03T09:38:26.535" v="15"/>
          <ac:spMkLst>
            <pc:docMk/>
            <pc:sldMk cId="1351651579" sldId="256"/>
            <ac:spMk id="37" creationId="{FC71CE45-EECF-4555-AD4B-1B3D0D5D1540}"/>
          </ac:spMkLst>
        </pc:spChg>
        <pc:spChg chg="add del">
          <ac:chgData name="Гость" userId="1d91cbc4baad2e4f" providerId="Windows Live" clId="Web-{11A7EF35-F5DF-4350-A788-0828A46D5EDE}" dt="2021-03-03T09:38:26.535" v="15"/>
          <ac:spMkLst>
            <pc:docMk/>
            <pc:sldMk cId="1351651579" sldId="256"/>
            <ac:spMk id="38" creationId="{53AA89D1-0C70-46BB-8E35-5722A4B18A78}"/>
          </ac:spMkLst>
        </pc:spChg>
        <pc:spChg chg="add del">
          <ac:chgData name="Гость" userId="1d91cbc4baad2e4f" providerId="Windows Live" clId="Web-{11A7EF35-F5DF-4350-A788-0828A46D5EDE}" dt="2021-03-03T09:38:49.629" v="17"/>
          <ac:spMkLst>
            <pc:docMk/>
            <pc:sldMk cId="1351651579" sldId="256"/>
            <ac:spMk id="39" creationId="{1DB043B4-68C6-45B9-82AC-A5800EADB8DB}"/>
          </ac:spMkLst>
        </pc:spChg>
        <pc:spChg chg="add">
          <ac:chgData name="Гость" userId="1d91cbc4baad2e4f" providerId="Windows Live" clId="Web-{11A7EF35-F5DF-4350-A788-0828A46D5EDE}" dt="2021-03-03T09:38:49.692" v="18"/>
          <ac:spMkLst>
            <pc:docMk/>
            <pc:sldMk cId="1351651579" sldId="256"/>
            <ac:spMk id="42" creationId="{A34066D6-1B59-4642-A86D-39464CEE971B}"/>
          </ac:spMkLst>
        </pc:spChg>
        <pc:spChg chg="add del">
          <ac:chgData name="Гость" userId="1d91cbc4baad2e4f" providerId="Windows Live" clId="Web-{11A7EF35-F5DF-4350-A788-0828A46D5EDE}" dt="2021-03-03T09:38:49.629" v="17"/>
          <ac:spMkLst>
            <pc:docMk/>
            <pc:sldMk cId="1351651579" sldId="256"/>
            <ac:spMk id="44" creationId="{41AC6C06-99FE-4BA1-BC82-8406A424CD67}"/>
          </ac:spMkLst>
        </pc:spChg>
        <pc:spChg chg="add del">
          <ac:chgData name="Гость" userId="1d91cbc4baad2e4f" providerId="Windows Live" clId="Web-{11A7EF35-F5DF-4350-A788-0828A46D5EDE}" dt="2021-03-03T09:38:49.629" v="17"/>
          <ac:spMkLst>
            <pc:docMk/>
            <pc:sldMk cId="1351651579" sldId="256"/>
            <ac:spMk id="45" creationId="{7AEC842D-C905-4DEA-B1C3-CA51995C572A}"/>
          </ac:spMkLst>
        </pc:spChg>
        <pc:spChg chg="add">
          <ac:chgData name="Гость" userId="1d91cbc4baad2e4f" providerId="Windows Live" clId="Web-{11A7EF35-F5DF-4350-A788-0828A46D5EDE}" dt="2021-03-03T09:38:49.692" v="18"/>
          <ac:spMkLst>
            <pc:docMk/>
            <pc:sldMk cId="1351651579" sldId="256"/>
            <ac:spMk id="46" creationId="{18E928D9-3091-4385-B979-265D55AD02CE}"/>
          </ac:spMkLst>
        </pc:spChg>
        <pc:spChg chg="add">
          <ac:chgData name="Гость" userId="1d91cbc4baad2e4f" providerId="Windows Live" clId="Web-{11A7EF35-F5DF-4350-A788-0828A46D5EDE}" dt="2021-03-03T09:38:49.692" v="18"/>
          <ac:spMkLst>
            <pc:docMk/>
            <pc:sldMk cId="1351651579" sldId="256"/>
            <ac:spMk id="47" creationId="{7D602432-D774-4CF5-94E8-7D52D01059D2}"/>
          </ac:spMkLst>
        </pc:spChg>
        <pc:spChg chg="add">
          <ac:chgData name="Гость" userId="1d91cbc4baad2e4f" providerId="Windows Live" clId="Web-{11A7EF35-F5DF-4350-A788-0828A46D5EDE}" dt="2021-03-03T09:38:49.692" v="18"/>
          <ac:spMkLst>
            <pc:docMk/>
            <pc:sldMk cId="1351651579" sldId="256"/>
            <ac:spMk id="48" creationId="{CBF9EBB4-5078-47B2-AAA0-DF4A88D8182A}"/>
          </ac:spMkLst>
        </pc:spChg>
        <pc:grpChg chg="add del">
          <ac:chgData name="Гость" userId="1d91cbc4baad2e4f" providerId="Windows Live" clId="Web-{11A7EF35-F5DF-4350-A788-0828A46D5EDE}" dt="2021-03-03T09:37:18.206" v="3"/>
          <ac:grpSpMkLst>
            <pc:docMk/>
            <pc:sldMk cId="1351651579" sldId="256"/>
            <ac:grpSpMk id="8" creationId="{0350AF23-2606-421F-AB7B-23D9B48F3E9B}"/>
          </ac:grpSpMkLst>
        </pc:grpChg>
        <pc:grpChg chg="add del">
          <ac:chgData name="Гость" userId="1d91cbc4baad2e4f" providerId="Windows Live" clId="Web-{11A7EF35-F5DF-4350-A788-0828A46D5EDE}" dt="2021-03-03T09:38:49.629" v="17"/>
          <ac:grpSpMkLst>
            <pc:docMk/>
            <pc:sldMk cId="1351651579" sldId="256"/>
            <ac:grpSpMk id="40" creationId="{4592A8CB-0B0A-43A5-86F4-712B0C469671}"/>
          </ac:grpSpMkLst>
        </pc:grpChg>
        <pc:picChg chg="add del">
          <ac:chgData name="Гость" userId="1d91cbc4baad2e4f" providerId="Windows Live" clId="Web-{11A7EF35-F5DF-4350-A788-0828A46D5EDE}" dt="2021-03-03T09:37:11.956" v="1"/>
          <ac:picMkLst>
            <pc:docMk/>
            <pc:sldMk cId="1351651579" sldId="256"/>
            <ac:picMk id="4" creationId="{B105506D-8B6C-4E53-8F90-D81805FFDBB4}"/>
          </ac:picMkLst>
        </pc:picChg>
        <pc:picChg chg="add del">
          <ac:chgData name="Гость" userId="1d91cbc4baad2e4f" providerId="Windows Live" clId="Web-{11A7EF35-F5DF-4350-A788-0828A46D5EDE}" dt="2021-03-03T09:37:18.206" v="3"/>
          <ac:picMkLst>
            <pc:docMk/>
            <pc:sldMk cId="1351651579" sldId="256"/>
            <ac:picMk id="7" creationId="{96869C45-BC16-4C47-A496-80A34011096D}"/>
          </ac:picMkLst>
        </pc:picChg>
        <pc:picChg chg="add del">
          <ac:chgData name="Гость" userId="1d91cbc4baad2e4f" providerId="Windows Live" clId="Web-{11A7EF35-F5DF-4350-A788-0828A46D5EDE}" dt="2021-03-03T09:37:30.159" v="5"/>
          <ac:picMkLst>
            <pc:docMk/>
            <pc:sldMk cId="1351651579" sldId="256"/>
            <ac:picMk id="12" creationId="{1A3970D3-D2EB-4AD5-B43A-5BBAD0FEC55D}"/>
          </ac:picMkLst>
        </pc:picChg>
        <pc:picChg chg="add del">
          <ac:chgData name="Гость" userId="1d91cbc4baad2e4f" providerId="Windows Live" clId="Web-{11A7EF35-F5DF-4350-A788-0828A46D5EDE}" dt="2021-03-03T09:37:35.487" v="7"/>
          <ac:picMkLst>
            <pc:docMk/>
            <pc:sldMk cId="1351651579" sldId="256"/>
            <ac:picMk id="20" creationId="{F0B6B67D-A2EC-41F0-AD78-9D3809FF128B}"/>
          </ac:picMkLst>
        </pc:picChg>
        <pc:picChg chg="add del">
          <ac:chgData name="Гость" userId="1d91cbc4baad2e4f" providerId="Windows Live" clId="Web-{11A7EF35-F5DF-4350-A788-0828A46D5EDE}" dt="2021-03-03T09:37:47.362" v="9"/>
          <ac:picMkLst>
            <pc:docMk/>
            <pc:sldMk cId="1351651579" sldId="256"/>
            <ac:picMk id="22" creationId="{1D5F0DB3-075F-4D0C-AC60-6C327DD54D77}"/>
          </ac:picMkLst>
        </pc:picChg>
        <pc:picChg chg="add del">
          <ac:chgData name="Гость" userId="1d91cbc4baad2e4f" providerId="Windows Live" clId="Web-{11A7EF35-F5DF-4350-A788-0828A46D5EDE}" dt="2021-03-03T09:37:59.159" v="11"/>
          <ac:picMkLst>
            <pc:docMk/>
            <pc:sldMk cId="1351651579" sldId="256"/>
            <ac:picMk id="27" creationId="{BDD01949-AB53-4BE6-93A5-D12A8874ABD1}"/>
          </ac:picMkLst>
        </pc:picChg>
        <pc:picChg chg="add del">
          <ac:chgData name="Гость" userId="1d91cbc4baad2e4f" providerId="Windows Live" clId="Web-{11A7EF35-F5DF-4350-A788-0828A46D5EDE}" dt="2021-03-03T09:38:12.957" v="13"/>
          <ac:picMkLst>
            <pc:docMk/>
            <pc:sldMk cId="1351651579" sldId="256"/>
            <ac:picMk id="29" creationId="{C0DAF2D4-40E0-492F-BD7A-04E65DE9D4F7}"/>
          </ac:picMkLst>
        </pc:picChg>
        <pc:picChg chg="add del">
          <ac:chgData name="Гость" userId="1d91cbc4baad2e4f" providerId="Windows Live" clId="Web-{11A7EF35-F5DF-4350-A788-0828A46D5EDE}" dt="2021-03-03T09:38:26.535" v="15"/>
          <ac:picMkLst>
            <pc:docMk/>
            <pc:sldMk cId="1351651579" sldId="256"/>
            <ac:picMk id="34" creationId="{C282F506-6CBD-4854-89AC-03E863460B99}"/>
          </ac:picMkLst>
        </pc:picChg>
        <pc:picChg chg="add">
          <ac:chgData name="Гость" userId="1d91cbc4baad2e4f" providerId="Windows Live" clId="Web-{11A7EF35-F5DF-4350-A788-0828A46D5EDE}" dt="2021-03-03T09:38:49.692" v="18"/>
          <ac:picMkLst>
            <pc:docMk/>
            <pc:sldMk cId="1351651579" sldId="256"/>
            <ac:picMk id="41" creationId="{B105506D-8B6C-4E53-8F90-D81805FFDBB4}"/>
          </ac:picMkLst>
        </pc:picChg>
        <pc:picChg chg="add del">
          <ac:chgData name="Гость" userId="1d91cbc4baad2e4f" providerId="Windows Live" clId="Web-{11A7EF35-F5DF-4350-A788-0828A46D5EDE}" dt="2021-03-03T09:38:49.629" v="17"/>
          <ac:picMkLst>
            <pc:docMk/>
            <pc:sldMk cId="1351651579" sldId="256"/>
            <ac:picMk id="43" creationId="{592BEB01-3F9D-4A44-9AAC-B8BD5589511C}"/>
          </ac:picMkLst>
        </pc:picChg>
        <pc:cxnChg chg="add del">
          <ac:chgData name="Гость" userId="1d91cbc4baad2e4f" providerId="Windows Live" clId="Web-{11A7EF35-F5DF-4350-A788-0828A46D5EDE}" dt="2021-03-03T09:37:47.362" v="9"/>
          <ac:cxnSpMkLst>
            <pc:docMk/>
            <pc:sldMk cId="1351651579" sldId="256"/>
            <ac:cxnSpMk id="23" creationId="{9E7C23BC-DAA6-40E1-8166-B8C4439D1430}"/>
          </ac:cxnSpMkLst>
        </pc:cxnChg>
        <pc:cxnChg chg="add del">
          <ac:chgData name="Гость" userId="1d91cbc4baad2e4f" providerId="Windows Live" clId="Web-{11A7EF35-F5DF-4350-A788-0828A46D5EDE}" dt="2021-03-03T09:38:26.535" v="15"/>
          <ac:cxnSpMkLst>
            <pc:docMk/>
            <pc:sldMk cId="1351651579" sldId="256"/>
            <ac:cxnSpMk id="35" creationId="{56020367-4FD5-4596-8E10-C5F095CD8DBF}"/>
          </ac:cxnSpMkLst>
        </pc:cxnChg>
      </pc:sldChg>
      <pc:sldChg chg="addSp delSp modSp new mod setBg">
        <pc:chgData name="Гость" userId="1d91cbc4baad2e4f" providerId="Windows Live" clId="Web-{11A7EF35-F5DF-4350-A788-0828A46D5EDE}" dt="2021-03-03T09:41:32.820" v="37"/>
        <pc:sldMkLst>
          <pc:docMk/>
          <pc:sldMk cId="2563094663" sldId="257"/>
        </pc:sldMkLst>
        <pc:spChg chg="add del">
          <ac:chgData name="Гость" userId="1d91cbc4baad2e4f" providerId="Windows Live" clId="Web-{11A7EF35-F5DF-4350-A788-0828A46D5EDE}" dt="2021-03-03T09:41:32.820" v="36"/>
          <ac:spMkLst>
            <pc:docMk/>
            <pc:sldMk cId="2563094663" sldId="257"/>
            <ac:spMk id="4" creationId="{E7D70B4E-60F0-4587-9D0A-C9E66E53A78B}"/>
          </ac:spMkLst>
        </pc:spChg>
        <pc:spChg chg="add del">
          <ac:chgData name="Гость" userId="1d91cbc4baad2e4f" providerId="Windows Live" clId="Web-{11A7EF35-F5DF-4350-A788-0828A46D5EDE}" dt="2021-03-03T09:41:32.820" v="36"/>
          <ac:spMkLst>
            <pc:docMk/>
            <pc:sldMk cId="2563094663" sldId="257"/>
            <ac:spMk id="5" creationId="{7F149F64-F5A8-406B-96EB-0B8A677B432D}"/>
          </ac:spMkLst>
        </pc:spChg>
        <pc:spChg chg="add del">
          <ac:chgData name="Гость" userId="1d91cbc4baad2e4f" providerId="Windows Live" clId="Web-{11A7EF35-F5DF-4350-A788-0828A46D5EDE}" dt="2021-03-03T09:41:32.820" v="36"/>
          <ac:spMkLst>
            <pc:docMk/>
            <pc:sldMk cId="2563094663" sldId="257"/>
            <ac:spMk id="6" creationId="{1A9EE7A9-906A-4407-BE4D-A564B220B553}"/>
          </ac:spMkLst>
        </pc:spChg>
        <pc:spChg chg="add del">
          <ac:chgData name="Гость" userId="1d91cbc4baad2e4f" providerId="Windows Live" clId="Web-{11A7EF35-F5DF-4350-A788-0828A46D5EDE}" dt="2021-03-03T09:41:24.741" v="34"/>
          <ac:spMkLst>
            <pc:docMk/>
            <pc:sldMk cId="2563094663" sldId="257"/>
            <ac:spMk id="7" creationId="{3B5F8FB9-93B9-4832-A062-85E1B6A5AFA4}"/>
          </ac:spMkLst>
        </pc:spChg>
        <pc:spChg chg="add">
          <ac:chgData name="Гость" userId="1d91cbc4baad2e4f" providerId="Windows Live" clId="Web-{11A7EF35-F5DF-4350-A788-0828A46D5EDE}" dt="2021-03-03T09:41:32.820" v="37"/>
          <ac:spMkLst>
            <pc:docMk/>
            <pc:sldMk cId="2563094663" sldId="257"/>
            <ac:spMk id="8" creationId="{3B5F8FB9-93B9-4832-A062-85E1B6A5AFA4}"/>
          </ac:spMkLst>
        </pc:spChg>
        <pc:spChg chg="add del">
          <ac:chgData name="Гость" userId="1d91cbc4baad2e4f" providerId="Windows Live" clId="Web-{11A7EF35-F5DF-4350-A788-0828A46D5EDE}" dt="2021-03-03T09:41:24.741" v="34"/>
          <ac:spMkLst>
            <pc:docMk/>
            <pc:sldMk cId="2563094663" sldId="257"/>
            <ac:spMk id="9" creationId="{F37E8EB2-7BE0-4F3D-921C-F4E9C2C14929}"/>
          </ac:spMkLst>
        </pc:spChg>
        <pc:spChg chg="add">
          <ac:chgData name="Гость" userId="1d91cbc4baad2e4f" providerId="Windows Live" clId="Web-{11A7EF35-F5DF-4350-A788-0828A46D5EDE}" dt="2021-03-03T09:41:32.820" v="37"/>
          <ac:spMkLst>
            <pc:docMk/>
            <pc:sldMk cId="2563094663" sldId="257"/>
            <ac:spMk id="10" creationId="{F37E8EB2-7BE0-4F3D-921C-F4E9C2C14929}"/>
          </ac:spMkLst>
        </pc:spChg>
        <pc:spChg chg="add del">
          <ac:chgData name="Гость" userId="1d91cbc4baad2e4f" providerId="Windows Live" clId="Web-{11A7EF35-F5DF-4350-A788-0828A46D5EDE}" dt="2021-03-03T09:41:24.741" v="34"/>
          <ac:spMkLst>
            <pc:docMk/>
            <pc:sldMk cId="2563094663" sldId="257"/>
            <ac:spMk id="11" creationId="{E77AE46B-A945-4A7E-9911-903176079DD0}"/>
          </ac:spMkLst>
        </pc:spChg>
        <pc:spChg chg="add">
          <ac:chgData name="Гость" userId="1d91cbc4baad2e4f" providerId="Windows Live" clId="Web-{11A7EF35-F5DF-4350-A788-0828A46D5EDE}" dt="2021-03-03T09:41:32.820" v="37"/>
          <ac:spMkLst>
            <pc:docMk/>
            <pc:sldMk cId="2563094663" sldId="257"/>
            <ac:spMk id="12" creationId="{E77AE46B-A945-4A7E-9911-903176079DD0}"/>
          </ac:spMkLst>
        </pc:spChg>
        <pc:picChg chg="add mod">
          <ac:chgData name="Гость" userId="1d91cbc4baad2e4f" providerId="Windows Live" clId="Web-{11A7EF35-F5DF-4350-A788-0828A46D5EDE}" dt="2021-03-03T09:41:32.820" v="37"/>
          <ac:picMkLst>
            <pc:docMk/>
            <pc:sldMk cId="2563094663" sldId="257"/>
            <ac:picMk id="2" creationId="{747431E8-2797-43D6-A2EA-114D93380046}"/>
          </ac:picMkLst>
        </pc:picChg>
      </pc:sldChg>
      <pc:sldChg chg="addSp delSp modSp new mod ord setBg">
        <pc:chgData name="Гость" userId="1d91cbc4baad2e4f" providerId="Windows Live" clId="Web-{11A7EF35-F5DF-4350-A788-0828A46D5EDE}" dt="2021-03-03T09:44:43.073" v="54"/>
        <pc:sldMkLst>
          <pc:docMk/>
          <pc:sldMk cId="3689485804" sldId="258"/>
        </pc:sldMkLst>
        <pc:spChg chg="add del">
          <ac:chgData name="Гость" userId="1d91cbc4baad2e4f" providerId="Windows Live" clId="Web-{11A7EF35-F5DF-4350-A788-0828A46D5EDE}" dt="2021-03-03T09:43:01.259" v="44"/>
          <ac:spMkLst>
            <pc:docMk/>
            <pc:sldMk cId="3689485804" sldId="258"/>
            <ac:spMk id="4" creationId="{E7D70B4E-60F0-4587-9D0A-C9E66E53A78B}"/>
          </ac:spMkLst>
        </pc:spChg>
        <pc:spChg chg="add del">
          <ac:chgData name="Гость" userId="1d91cbc4baad2e4f" providerId="Windows Live" clId="Web-{11A7EF35-F5DF-4350-A788-0828A46D5EDE}" dt="2021-03-03T09:43:01.259" v="44"/>
          <ac:spMkLst>
            <pc:docMk/>
            <pc:sldMk cId="3689485804" sldId="258"/>
            <ac:spMk id="5" creationId="{7F149F64-F5A8-406B-96EB-0B8A677B432D}"/>
          </ac:spMkLst>
        </pc:spChg>
        <pc:spChg chg="add del">
          <ac:chgData name="Гость" userId="1d91cbc4baad2e4f" providerId="Windows Live" clId="Web-{11A7EF35-F5DF-4350-A788-0828A46D5EDE}" dt="2021-03-03T09:43:01.259" v="44"/>
          <ac:spMkLst>
            <pc:docMk/>
            <pc:sldMk cId="3689485804" sldId="258"/>
            <ac:spMk id="6" creationId="{1A9EE7A9-906A-4407-BE4D-A564B220B553}"/>
          </ac:spMkLst>
        </pc:spChg>
        <pc:spChg chg="add del">
          <ac:chgData name="Гость" userId="1d91cbc4baad2e4f" providerId="Windows Live" clId="Web-{11A7EF35-F5DF-4350-A788-0828A46D5EDE}" dt="2021-03-03T09:42:52.399" v="42"/>
          <ac:spMkLst>
            <pc:docMk/>
            <pc:sldMk cId="3689485804" sldId="258"/>
            <ac:spMk id="7" creationId="{8ECBFEF8-9038-4E5E-A5F1-E4DC2303553E}"/>
          </ac:spMkLst>
        </pc:spChg>
        <pc:spChg chg="add del">
          <ac:chgData name="Гость" userId="1d91cbc4baad2e4f" providerId="Windows Live" clId="Web-{11A7EF35-F5DF-4350-A788-0828A46D5EDE}" dt="2021-03-03T09:43:05.696" v="46"/>
          <ac:spMkLst>
            <pc:docMk/>
            <pc:sldMk cId="3689485804" sldId="258"/>
            <ac:spMk id="8" creationId="{3B5F8FB9-93B9-4832-A062-85E1B6A5AFA4}"/>
          </ac:spMkLst>
        </pc:spChg>
        <pc:spChg chg="add del">
          <ac:chgData name="Гость" userId="1d91cbc4baad2e4f" providerId="Windows Live" clId="Web-{11A7EF35-F5DF-4350-A788-0828A46D5EDE}" dt="2021-03-03T09:42:52.399" v="42"/>
          <ac:spMkLst>
            <pc:docMk/>
            <pc:sldMk cId="3689485804" sldId="258"/>
            <ac:spMk id="9" creationId="{F37E8EB2-7BE0-4F3D-921C-F4E9C2C14929}"/>
          </ac:spMkLst>
        </pc:spChg>
        <pc:spChg chg="add del">
          <ac:chgData name="Гость" userId="1d91cbc4baad2e4f" providerId="Windows Live" clId="Web-{11A7EF35-F5DF-4350-A788-0828A46D5EDE}" dt="2021-03-03T09:43:05.696" v="46"/>
          <ac:spMkLst>
            <pc:docMk/>
            <pc:sldMk cId="3689485804" sldId="258"/>
            <ac:spMk id="10" creationId="{F37E8EB2-7BE0-4F3D-921C-F4E9C2C14929}"/>
          </ac:spMkLst>
        </pc:spChg>
        <pc:spChg chg="add del">
          <ac:chgData name="Гость" userId="1d91cbc4baad2e4f" providerId="Windows Live" clId="Web-{11A7EF35-F5DF-4350-A788-0828A46D5EDE}" dt="2021-03-03T09:42:52.399" v="42"/>
          <ac:spMkLst>
            <pc:docMk/>
            <pc:sldMk cId="3689485804" sldId="258"/>
            <ac:spMk id="11" creationId="{E77AE46B-A945-4A7E-9911-903176079DD0}"/>
          </ac:spMkLst>
        </pc:spChg>
        <pc:spChg chg="add del">
          <ac:chgData name="Гость" userId="1d91cbc4baad2e4f" providerId="Windows Live" clId="Web-{11A7EF35-F5DF-4350-A788-0828A46D5EDE}" dt="2021-03-03T09:43:05.696" v="46"/>
          <ac:spMkLst>
            <pc:docMk/>
            <pc:sldMk cId="3689485804" sldId="258"/>
            <ac:spMk id="12" creationId="{E77AE46B-A945-4A7E-9911-903176079DD0}"/>
          </ac:spMkLst>
        </pc:spChg>
        <pc:spChg chg="add del">
          <ac:chgData name="Гость" userId="1d91cbc4baad2e4f" providerId="Windows Live" clId="Web-{11A7EF35-F5DF-4350-A788-0828A46D5EDE}" dt="2021-03-03T09:43:11.040" v="48"/>
          <ac:spMkLst>
            <pc:docMk/>
            <pc:sldMk cId="3689485804" sldId="258"/>
            <ac:spMk id="13" creationId="{8ECBFEF8-9038-4E5E-A5F1-E4DC2303553E}"/>
          </ac:spMkLst>
        </pc:spChg>
        <pc:spChg chg="add del">
          <ac:chgData name="Гость" userId="1d91cbc4baad2e4f" providerId="Windows Live" clId="Web-{11A7EF35-F5DF-4350-A788-0828A46D5EDE}" dt="2021-03-03T09:43:11.040" v="48"/>
          <ac:spMkLst>
            <pc:docMk/>
            <pc:sldMk cId="3689485804" sldId="258"/>
            <ac:spMk id="14" creationId="{F37E8EB2-7BE0-4F3D-921C-F4E9C2C14929}"/>
          </ac:spMkLst>
        </pc:spChg>
        <pc:spChg chg="add del">
          <ac:chgData name="Гость" userId="1d91cbc4baad2e4f" providerId="Windows Live" clId="Web-{11A7EF35-F5DF-4350-A788-0828A46D5EDE}" dt="2021-03-03T09:43:11.040" v="48"/>
          <ac:spMkLst>
            <pc:docMk/>
            <pc:sldMk cId="3689485804" sldId="258"/>
            <ac:spMk id="15" creationId="{E77AE46B-A945-4A7E-9911-903176079DD0}"/>
          </ac:spMkLst>
        </pc:spChg>
        <pc:spChg chg="add del">
          <ac:chgData name="Гость" userId="1d91cbc4baad2e4f" providerId="Windows Live" clId="Web-{11A7EF35-F5DF-4350-A788-0828A46D5EDE}" dt="2021-03-03T09:43:14.571" v="50"/>
          <ac:spMkLst>
            <pc:docMk/>
            <pc:sldMk cId="3689485804" sldId="258"/>
            <ac:spMk id="16" creationId="{8ECBFEF8-9038-4E5E-A5F1-E4DC2303553E}"/>
          </ac:spMkLst>
        </pc:spChg>
        <pc:spChg chg="add del">
          <ac:chgData name="Гость" userId="1d91cbc4baad2e4f" providerId="Windows Live" clId="Web-{11A7EF35-F5DF-4350-A788-0828A46D5EDE}" dt="2021-03-03T09:43:14.571" v="50"/>
          <ac:spMkLst>
            <pc:docMk/>
            <pc:sldMk cId="3689485804" sldId="258"/>
            <ac:spMk id="17" creationId="{F37E8EB2-7BE0-4F3D-921C-F4E9C2C14929}"/>
          </ac:spMkLst>
        </pc:spChg>
        <pc:spChg chg="add del">
          <ac:chgData name="Гость" userId="1d91cbc4baad2e4f" providerId="Windows Live" clId="Web-{11A7EF35-F5DF-4350-A788-0828A46D5EDE}" dt="2021-03-03T09:43:14.571" v="50"/>
          <ac:spMkLst>
            <pc:docMk/>
            <pc:sldMk cId="3689485804" sldId="258"/>
            <ac:spMk id="18" creationId="{E77AE46B-A945-4A7E-9911-903176079DD0}"/>
          </ac:spMkLst>
        </pc:spChg>
        <pc:spChg chg="add">
          <ac:chgData name="Гость" userId="1d91cbc4baad2e4f" providerId="Windows Live" clId="Web-{11A7EF35-F5DF-4350-A788-0828A46D5EDE}" dt="2021-03-03T09:43:14.587" v="51"/>
          <ac:spMkLst>
            <pc:docMk/>
            <pc:sldMk cId="3689485804" sldId="258"/>
            <ac:spMk id="19" creationId="{3B5F8FB9-93B9-4832-A062-85E1B6A5AFA4}"/>
          </ac:spMkLst>
        </pc:spChg>
        <pc:spChg chg="add">
          <ac:chgData name="Гость" userId="1d91cbc4baad2e4f" providerId="Windows Live" clId="Web-{11A7EF35-F5DF-4350-A788-0828A46D5EDE}" dt="2021-03-03T09:43:14.587" v="51"/>
          <ac:spMkLst>
            <pc:docMk/>
            <pc:sldMk cId="3689485804" sldId="258"/>
            <ac:spMk id="20" creationId="{F37E8EB2-7BE0-4F3D-921C-F4E9C2C14929}"/>
          </ac:spMkLst>
        </pc:spChg>
        <pc:spChg chg="add">
          <ac:chgData name="Гость" userId="1d91cbc4baad2e4f" providerId="Windows Live" clId="Web-{11A7EF35-F5DF-4350-A788-0828A46D5EDE}" dt="2021-03-03T09:43:14.587" v="51"/>
          <ac:spMkLst>
            <pc:docMk/>
            <pc:sldMk cId="3689485804" sldId="258"/>
            <ac:spMk id="21" creationId="{E77AE46B-A945-4A7E-9911-903176079DD0}"/>
          </ac:spMkLst>
        </pc:spChg>
        <pc:picChg chg="add mod">
          <ac:chgData name="Гость" userId="1d91cbc4baad2e4f" providerId="Windows Live" clId="Web-{11A7EF35-F5DF-4350-A788-0828A46D5EDE}" dt="2021-03-03T09:43:14.587" v="51"/>
          <ac:picMkLst>
            <pc:docMk/>
            <pc:sldMk cId="3689485804" sldId="258"/>
            <ac:picMk id="2" creationId="{D59F8A67-14D0-4487-9C23-6C134CDC38FE}"/>
          </ac:picMkLst>
        </pc:picChg>
        <pc:picChg chg="add del mod">
          <ac:chgData name="Гость" userId="1d91cbc4baad2e4f" providerId="Windows Live" clId="Web-{11A7EF35-F5DF-4350-A788-0828A46D5EDE}" dt="2021-03-03T09:44:43.073" v="54"/>
          <ac:picMkLst>
            <pc:docMk/>
            <pc:sldMk cId="3689485804" sldId="258"/>
            <ac:picMk id="3" creationId="{F55C5EF0-B10A-4809-9672-E4C8288446FD}"/>
          </ac:picMkLst>
        </pc:picChg>
      </pc:sldChg>
      <pc:sldChg chg="addSp delSp modSp new del">
        <pc:chgData name="Гость" userId="1d91cbc4baad2e4f" providerId="Windows Live" clId="Web-{11A7EF35-F5DF-4350-A788-0828A46D5EDE}" dt="2021-03-03T09:48:33.015" v="78"/>
        <pc:sldMkLst>
          <pc:docMk/>
          <pc:sldMk cId="2263553587" sldId="259"/>
        </pc:sldMkLst>
        <pc:picChg chg="add del mod">
          <ac:chgData name="Гость" userId="1d91cbc4baad2e4f" providerId="Windows Live" clId="Web-{11A7EF35-F5DF-4350-A788-0828A46D5EDE}" dt="2021-03-03T09:45:55.012" v="60"/>
          <ac:picMkLst>
            <pc:docMk/>
            <pc:sldMk cId="2263553587" sldId="259"/>
            <ac:picMk id="2" creationId="{82BD7E41-0557-45FF-BF1C-330EF6896C1C}"/>
          </ac:picMkLst>
        </pc:picChg>
        <pc:picChg chg="add del mod">
          <ac:chgData name="Гость" userId="1d91cbc4baad2e4f" providerId="Windows Live" clId="Web-{11A7EF35-F5DF-4350-A788-0828A46D5EDE}" dt="2021-03-03T09:46:36.606" v="63"/>
          <ac:picMkLst>
            <pc:docMk/>
            <pc:sldMk cId="2263553587" sldId="259"/>
            <ac:picMk id="3" creationId="{CC8F5A54-6BEA-484D-BFFE-9173B5F1B7AB}"/>
          </ac:picMkLst>
        </pc:picChg>
      </pc:sldChg>
      <pc:sldChg chg="addSp delSp modSp new del mod setBg">
        <pc:chgData name="Гость" userId="1d91cbc4baad2e4f" providerId="Windows Live" clId="Web-{11A7EF35-F5DF-4350-A788-0828A46D5EDE}" dt="2021-03-03T09:50:46.876" v="91"/>
        <pc:sldMkLst>
          <pc:docMk/>
          <pc:sldMk cId="1206179431" sldId="260"/>
        </pc:sldMkLst>
        <pc:spChg chg="del mod ord">
          <ac:chgData name="Гость" userId="1d91cbc4baad2e4f" providerId="Windows Live" clId="Web-{11A7EF35-F5DF-4350-A788-0828A46D5EDE}" dt="2021-03-03T09:47:34.404" v="68"/>
          <ac:spMkLst>
            <pc:docMk/>
            <pc:sldMk cId="1206179431" sldId="260"/>
            <ac:spMk id="2" creationId="{43276DB3-C8B2-4A1A-AF12-6A74A5A73149}"/>
          </ac:spMkLst>
        </pc:spChg>
        <pc:spChg chg="del">
          <ac:chgData name="Гость" userId="1d91cbc4baad2e4f" providerId="Windows Live" clId="Web-{11A7EF35-F5DF-4350-A788-0828A46D5EDE}" dt="2021-03-03T09:46:21.700" v="62"/>
          <ac:spMkLst>
            <pc:docMk/>
            <pc:sldMk cId="1206179431" sldId="260"/>
            <ac:spMk id="3" creationId="{BD77121D-A5D9-4DCE-BC7F-7E732CE903B5}"/>
          </ac:spMkLst>
        </pc:spChg>
        <pc:spChg chg="del">
          <ac:chgData name="Гость" userId="1d91cbc4baad2e4f" providerId="Windows Live" clId="Web-{11A7EF35-F5DF-4350-A788-0828A46D5EDE}" dt="2021-03-03T09:46:42.185" v="64"/>
          <ac:spMkLst>
            <pc:docMk/>
            <pc:sldMk cId="1206179431" sldId="260"/>
            <ac:spMk id="4" creationId="{C7EC5C47-7964-423E-B186-672BB952A4BC}"/>
          </ac:spMkLst>
        </pc:spChg>
        <pc:spChg chg="add">
          <ac:chgData name="Гость" userId="1d91cbc4baad2e4f" providerId="Windows Live" clId="Web-{11A7EF35-F5DF-4350-A788-0828A46D5EDE}" dt="2021-03-03T09:47:01.904" v="65"/>
          <ac:spMkLst>
            <pc:docMk/>
            <pc:sldMk cId="1206179431" sldId="260"/>
            <ac:spMk id="11" creationId="{8A7BA06D-B3FF-4E91-8639-B4569AE3AA23}"/>
          </ac:spMkLst>
        </pc:spChg>
        <pc:spChg chg="add">
          <ac:chgData name="Гость" userId="1d91cbc4baad2e4f" providerId="Windows Live" clId="Web-{11A7EF35-F5DF-4350-A788-0828A46D5EDE}" dt="2021-03-03T09:47:01.904" v="65"/>
          <ac:spMkLst>
            <pc:docMk/>
            <pc:sldMk cId="1206179431" sldId="260"/>
            <ac:spMk id="13" creationId="{2B30C86D-5A07-48BC-9C9D-6F9A2DB1E9E1}"/>
          </ac:spMkLst>
        </pc:spChg>
        <pc:spChg chg="add">
          <ac:chgData name="Гость" userId="1d91cbc4baad2e4f" providerId="Windows Live" clId="Web-{11A7EF35-F5DF-4350-A788-0828A46D5EDE}" dt="2021-03-03T09:47:01.904" v="65"/>
          <ac:spMkLst>
            <pc:docMk/>
            <pc:sldMk cId="1206179431" sldId="260"/>
            <ac:spMk id="15" creationId="{B9E248E0-55F8-4E45-A07F-B49E0EEA97ED}"/>
          </ac:spMkLst>
        </pc:spChg>
        <pc:spChg chg="add">
          <ac:chgData name="Гость" userId="1d91cbc4baad2e4f" providerId="Windows Live" clId="Web-{11A7EF35-F5DF-4350-A788-0828A46D5EDE}" dt="2021-03-03T09:47:01.904" v="65"/>
          <ac:spMkLst>
            <pc:docMk/>
            <pc:sldMk cId="1206179431" sldId="260"/>
            <ac:spMk id="17" creationId="{311F016A-A753-449B-9EA6-322199B7119E}"/>
          </ac:spMkLst>
        </pc:spChg>
        <pc:picChg chg="add mod ord">
          <ac:chgData name="Гость" userId="1d91cbc4baad2e4f" providerId="Windows Live" clId="Web-{11A7EF35-F5DF-4350-A788-0828A46D5EDE}" dt="2021-03-03T09:48:03.499" v="77" actId="14100"/>
          <ac:picMkLst>
            <pc:docMk/>
            <pc:sldMk cId="1206179431" sldId="260"/>
            <ac:picMk id="5" creationId="{C2360DA7-FE4E-4D4C-A54F-865ED1B06EF8}"/>
          </ac:picMkLst>
        </pc:picChg>
        <pc:picChg chg="add mod ord">
          <ac:chgData name="Гость" userId="1d91cbc4baad2e4f" providerId="Windows Live" clId="Web-{11A7EF35-F5DF-4350-A788-0828A46D5EDE}" dt="2021-03-03T09:48:00.217" v="76" actId="14100"/>
          <ac:picMkLst>
            <pc:docMk/>
            <pc:sldMk cId="1206179431" sldId="260"/>
            <ac:picMk id="6" creationId="{F22534AE-E15F-47CF-961D-0711363CB45C}"/>
          </ac:picMkLst>
        </pc:picChg>
      </pc:sldChg>
      <pc:sldChg chg="addSp delSp modSp new mod setBg">
        <pc:chgData name="Гость" userId="1d91cbc4baad2e4f" providerId="Windows Live" clId="Web-{11A7EF35-F5DF-4350-A788-0828A46D5EDE}" dt="2021-03-03T09:50:39.783" v="90" actId="14100"/>
        <pc:sldMkLst>
          <pc:docMk/>
          <pc:sldMk cId="1082873807" sldId="261"/>
        </pc:sldMkLst>
        <pc:spChg chg="del mod">
          <ac:chgData name="Гость" userId="1d91cbc4baad2e4f" providerId="Windows Live" clId="Web-{11A7EF35-F5DF-4350-A788-0828A46D5EDE}" dt="2021-03-03T09:50:13.095" v="86"/>
          <ac:spMkLst>
            <pc:docMk/>
            <pc:sldMk cId="1082873807" sldId="261"/>
            <ac:spMk id="2" creationId="{73D73E88-9F62-476D-86E3-94DDD878F472}"/>
          </ac:spMkLst>
        </pc:spChg>
        <pc:spChg chg="del">
          <ac:chgData name="Гость" userId="1d91cbc4baad2e4f" providerId="Windows Live" clId="Web-{11A7EF35-F5DF-4350-A788-0828A46D5EDE}" dt="2021-03-03T09:49:07.937" v="80"/>
          <ac:spMkLst>
            <pc:docMk/>
            <pc:sldMk cId="1082873807" sldId="261"/>
            <ac:spMk id="3" creationId="{E12AEB39-EEAB-4A14-9E0B-0E6F69026971}"/>
          </ac:spMkLst>
        </pc:spChg>
        <pc:spChg chg="del">
          <ac:chgData name="Гость" userId="1d91cbc4baad2e4f" providerId="Windows Live" clId="Web-{11A7EF35-F5DF-4350-A788-0828A46D5EDE}" dt="2021-03-03T09:49:37.500" v="81"/>
          <ac:spMkLst>
            <pc:docMk/>
            <pc:sldMk cId="1082873807" sldId="261"/>
            <ac:spMk id="4" creationId="{CF4AC673-FC39-4B32-ADD5-78E695FCE2FA}"/>
          </ac:spMkLst>
        </pc:spChg>
        <pc:spChg chg="add del mod">
          <ac:chgData name="Гость" userId="1d91cbc4baad2e4f" providerId="Windows Live" clId="Web-{11A7EF35-F5DF-4350-A788-0828A46D5EDE}" dt="2021-03-03T09:50:05.907" v="84"/>
          <ac:spMkLst>
            <pc:docMk/>
            <pc:sldMk cId="1082873807" sldId="261"/>
            <ac:spMk id="10" creationId="{3FB18ACB-7392-43C7-8FF0-72EAAD5BB5C4}"/>
          </ac:spMkLst>
        </pc:spChg>
        <pc:spChg chg="add">
          <ac:chgData name="Гость" userId="1d91cbc4baad2e4f" providerId="Windows Live" clId="Web-{11A7EF35-F5DF-4350-A788-0828A46D5EDE}" dt="2021-03-03T09:49:43.125" v="82"/>
          <ac:spMkLst>
            <pc:docMk/>
            <pc:sldMk cId="1082873807" sldId="261"/>
            <ac:spMk id="13" creationId="{23DA7759-3209-4FE2-96D1-4EEDD81E9EA0}"/>
          </ac:spMkLst>
        </pc:spChg>
        <pc:spChg chg="add">
          <ac:chgData name="Гость" userId="1d91cbc4baad2e4f" providerId="Windows Live" clId="Web-{11A7EF35-F5DF-4350-A788-0828A46D5EDE}" dt="2021-03-03T09:49:43.125" v="82"/>
          <ac:spMkLst>
            <pc:docMk/>
            <pc:sldMk cId="1082873807" sldId="261"/>
            <ac:spMk id="15" creationId="{41460DAD-8769-4C9F-9C8C-BB0443909D76}"/>
          </ac:spMkLst>
        </pc:spChg>
        <pc:spChg chg="add">
          <ac:chgData name="Гость" userId="1d91cbc4baad2e4f" providerId="Windows Live" clId="Web-{11A7EF35-F5DF-4350-A788-0828A46D5EDE}" dt="2021-03-03T09:49:43.125" v="82"/>
          <ac:spMkLst>
            <pc:docMk/>
            <pc:sldMk cId="1082873807" sldId="261"/>
            <ac:spMk id="17" creationId="{D2B783EE-0239-4717-BBEA-8C9EAC61C824}"/>
          </ac:spMkLst>
        </pc:spChg>
        <pc:spChg chg="add">
          <ac:chgData name="Гость" userId="1d91cbc4baad2e4f" providerId="Windows Live" clId="Web-{11A7EF35-F5DF-4350-A788-0828A46D5EDE}" dt="2021-03-03T09:49:43.125" v="82"/>
          <ac:spMkLst>
            <pc:docMk/>
            <pc:sldMk cId="1082873807" sldId="261"/>
            <ac:spMk id="19" creationId="{A7B99495-F43F-4D80-A44F-2CB4764EB90B}"/>
          </ac:spMkLst>
        </pc:spChg>
        <pc:spChg chg="add">
          <ac:chgData name="Гость" userId="1d91cbc4baad2e4f" providerId="Windows Live" clId="Web-{11A7EF35-F5DF-4350-A788-0828A46D5EDE}" dt="2021-03-03T09:49:43.125" v="82"/>
          <ac:spMkLst>
            <pc:docMk/>
            <pc:sldMk cId="1082873807" sldId="261"/>
            <ac:spMk id="21" creationId="{70BEB1E7-2F88-40BC-B73D-42E5B6F80BFC}"/>
          </ac:spMkLst>
        </pc:spChg>
        <pc:picChg chg="add mod ord">
          <ac:chgData name="Гость" userId="1d91cbc4baad2e4f" providerId="Windows Live" clId="Web-{11A7EF35-F5DF-4350-A788-0828A46D5EDE}" dt="2021-03-03T09:50:39.783" v="90" actId="14100"/>
          <ac:picMkLst>
            <pc:docMk/>
            <pc:sldMk cId="1082873807" sldId="261"/>
            <ac:picMk id="5" creationId="{1BB36F3B-17C3-42DC-9AC8-6901EC8E309D}"/>
          </ac:picMkLst>
        </pc:picChg>
        <pc:picChg chg="add mod ord">
          <ac:chgData name="Гость" userId="1d91cbc4baad2e4f" providerId="Windows Live" clId="Web-{11A7EF35-F5DF-4350-A788-0828A46D5EDE}" dt="2021-03-03T09:50:25.970" v="88" actId="14100"/>
          <ac:picMkLst>
            <pc:docMk/>
            <pc:sldMk cId="1082873807" sldId="261"/>
            <ac:picMk id="6" creationId="{02697B3D-24B4-4814-9806-F42858C2769F}"/>
          </ac:picMkLst>
        </pc:picChg>
      </pc:sldChg>
      <pc:sldChg chg="addSp delSp modSp new mod ord setBg">
        <pc:chgData name="Гость" userId="1d91cbc4baad2e4f" providerId="Windows Live" clId="Web-{11A7EF35-F5DF-4350-A788-0828A46D5EDE}" dt="2021-03-03T09:51:47.690" v="97"/>
        <pc:sldMkLst>
          <pc:docMk/>
          <pc:sldMk cId="3498839823" sldId="262"/>
        </pc:sldMkLst>
        <pc:spChg chg="add">
          <ac:chgData name="Гость" userId="1d91cbc4baad2e4f" providerId="Windows Live" clId="Web-{11A7EF35-F5DF-4350-A788-0828A46D5EDE}" dt="2021-03-03T09:51:39.721" v="96"/>
          <ac:spMkLst>
            <pc:docMk/>
            <pc:sldMk cId="3498839823" sldId="262"/>
            <ac:spMk id="4" creationId="{E7D70B4E-60F0-4587-9D0A-C9E66E53A78B}"/>
          </ac:spMkLst>
        </pc:spChg>
        <pc:spChg chg="add">
          <ac:chgData name="Гость" userId="1d91cbc4baad2e4f" providerId="Windows Live" clId="Web-{11A7EF35-F5DF-4350-A788-0828A46D5EDE}" dt="2021-03-03T09:51:39.721" v="96"/>
          <ac:spMkLst>
            <pc:docMk/>
            <pc:sldMk cId="3498839823" sldId="262"/>
            <ac:spMk id="5" creationId="{7F149F64-F5A8-406B-96EB-0B8A677B432D}"/>
          </ac:spMkLst>
        </pc:spChg>
        <pc:spChg chg="add">
          <ac:chgData name="Гость" userId="1d91cbc4baad2e4f" providerId="Windows Live" clId="Web-{11A7EF35-F5DF-4350-A788-0828A46D5EDE}" dt="2021-03-03T09:51:39.721" v="96"/>
          <ac:spMkLst>
            <pc:docMk/>
            <pc:sldMk cId="3498839823" sldId="262"/>
            <ac:spMk id="6" creationId="{1A9EE7A9-906A-4407-BE4D-A564B220B553}"/>
          </ac:spMkLst>
        </pc:spChg>
        <pc:spChg chg="add del">
          <ac:chgData name="Гость" userId="1d91cbc4baad2e4f" providerId="Windows Live" clId="Web-{11A7EF35-F5DF-4350-A788-0828A46D5EDE}" dt="2021-03-03T09:51:39.706" v="95"/>
          <ac:spMkLst>
            <pc:docMk/>
            <pc:sldMk cId="3498839823" sldId="262"/>
            <ac:spMk id="7" creationId="{8ECBFEF8-9038-4E5E-A5F1-E4DC2303553E}"/>
          </ac:spMkLst>
        </pc:spChg>
        <pc:spChg chg="add del">
          <ac:chgData name="Гость" userId="1d91cbc4baad2e4f" providerId="Windows Live" clId="Web-{11A7EF35-F5DF-4350-A788-0828A46D5EDE}" dt="2021-03-03T09:51:39.706" v="95"/>
          <ac:spMkLst>
            <pc:docMk/>
            <pc:sldMk cId="3498839823" sldId="262"/>
            <ac:spMk id="9" creationId="{F37E8EB2-7BE0-4F3D-921C-F4E9C2C14929}"/>
          </ac:spMkLst>
        </pc:spChg>
        <pc:spChg chg="add del">
          <ac:chgData name="Гость" userId="1d91cbc4baad2e4f" providerId="Windows Live" clId="Web-{11A7EF35-F5DF-4350-A788-0828A46D5EDE}" dt="2021-03-03T09:51:39.706" v="95"/>
          <ac:spMkLst>
            <pc:docMk/>
            <pc:sldMk cId="3498839823" sldId="262"/>
            <ac:spMk id="11" creationId="{E77AE46B-A945-4A7E-9911-903176079DD0}"/>
          </ac:spMkLst>
        </pc:spChg>
        <pc:picChg chg="add mod">
          <ac:chgData name="Гость" userId="1d91cbc4baad2e4f" providerId="Windows Live" clId="Web-{11A7EF35-F5DF-4350-A788-0828A46D5EDE}" dt="2021-03-03T09:51:39.721" v="96"/>
          <ac:picMkLst>
            <pc:docMk/>
            <pc:sldMk cId="3498839823" sldId="262"/>
            <ac:picMk id="2" creationId="{74626801-FBE3-4BC5-A25C-7407B8D501BE}"/>
          </ac:picMkLst>
        </pc:picChg>
      </pc:sldChg>
      <pc:sldChg chg="addSp modSp new mod setBg">
        <pc:chgData name="Гость" userId="1d91cbc4baad2e4f" providerId="Windows Live" clId="Web-{11A7EF35-F5DF-4350-A788-0828A46D5EDE}" dt="2021-03-03T09:53:52.067" v="100"/>
        <pc:sldMkLst>
          <pc:docMk/>
          <pc:sldMk cId="2767517976" sldId="263"/>
        </pc:sldMkLst>
        <pc:spChg chg="add">
          <ac:chgData name="Гость" userId="1d91cbc4baad2e4f" providerId="Windows Live" clId="Web-{11A7EF35-F5DF-4350-A788-0828A46D5EDE}" dt="2021-03-03T09:53:52.067" v="100"/>
          <ac:spMkLst>
            <pc:docMk/>
            <pc:sldMk cId="2767517976" sldId="263"/>
            <ac:spMk id="7" creationId="{8ECBFEF8-9038-4E5E-A5F1-E4DC2303553E}"/>
          </ac:spMkLst>
        </pc:spChg>
        <pc:spChg chg="add">
          <ac:chgData name="Гость" userId="1d91cbc4baad2e4f" providerId="Windows Live" clId="Web-{11A7EF35-F5DF-4350-A788-0828A46D5EDE}" dt="2021-03-03T09:53:52.067" v="100"/>
          <ac:spMkLst>
            <pc:docMk/>
            <pc:sldMk cId="2767517976" sldId="263"/>
            <ac:spMk id="9" creationId="{7F149F64-F5A8-406B-96EB-0B8A677B432D}"/>
          </ac:spMkLst>
        </pc:spChg>
        <pc:spChg chg="add">
          <ac:chgData name="Гость" userId="1d91cbc4baad2e4f" providerId="Windows Live" clId="Web-{11A7EF35-F5DF-4350-A788-0828A46D5EDE}" dt="2021-03-03T09:53:52.067" v="100"/>
          <ac:spMkLst>
            <pc:docMk/>
            <pc:sldMk cId="2767517976" sldId="263"/>
            <ac:spMk id="11" creationId="{1A9EE7A9-906A-4407-BE4D-A564B220B553}"/>
          </ac:spMkLst>
        </pc:spChg>
        <pc:picChg chg="add mod">
          <ac:chgData name="Гость" userId="1d91cbc4baad2e4f" providerId="Windows Live" clId="Web-{11A7EF35-F5DF-4350-A788-0828A46D5EDE}" dt="2021-03-03T09:53:52.067" v="100"/>
          <ac:picMkLst>
            <pc:docMk/>
            <pc:sldMk cId="2767517976" sldId="263"/>
            <ac:picMk id="2" creationId="{3AA4C8E0-39C6-44EC-9B6B-EAE86CBF4A5D}"/>
          </ac:picMkLst>
        </pc:picChg>
      </pc:sldChg>
      <pc:sldChg chg="addSp delSp modSp new mod setBg">
        <pc:chgData name="Гость" userId="1d91cbc4baad2e4f" providerId="Windows Live" clId="Web-{11A7EF35-F5DF-4350-A788-0828A46D5EDE}" dt="2021-03-03T09:57:03.508" v="114" actId="14100"/>
        <pc:sldMkLst>
          <pc:docMk/>
          <pc:sldMk cId="4292851655" sldId="264"/>
        </pc:sldMkLst>
        <pc:spChg chg="del mod ord">
          <ac:chgData name="Гость" userId="1d91cbc4baad2e4f" providerId="Windows Live" clId="Web-{11A7EF35-F5DF-4350-A788-0828A46D5EDE}" dt="2021-03-03T09:56:39.883" v="107"/>
          <ac:spMkLst>
            <pc:docMk/>
            <pc:sldMk cId="4292851655" sldId="264"/>
            <ac:spMk id="2" creationId="{A3FD9DB7-3FAD-46E1-9D87-EC2EE317B1C1}"/>
          </ac:spMkLst>
        </pc:spChg>
        <pc:spChg chg="del">
          <ac:chgData name="Гость" userId="1d91cbc4baad2e4f" providerId="Windows Live" clId="Web-{11A7EF35-F5DF-4350-A788-0828A46D5EDE}" dt="2021-03-03T09:55:07.256" v="102"/>
          <ac:spMkLst>
            <pc:docMk/>
            <pc:sldMk cId="4292851655" sldId="264"/>
            <ac:spMk id="3" creationId="{6DFB6A01-ACF7-4156-9E0F-D3CD553D9287}"/>
          </ac:spMkLst>
        </pc:spChg>
        <pc:spChg chg="del">
          <ac:chgData name="Гость" userId="1d91cbc4baad2e4f" providerId="Windows Live" clId="Web-{11A7EF35-F5DF-4350-A788-0828A46D5EDE}" dt="2021-03-03T09:55:53.413" v="103"/>
          <ac:spMkLst>
            <pc:docMk/>
            <pc:sldMk cId="4292851655" sldId="264"/>
            <ac:spMk id="4" creationId="{9C6E9043-98DB-44F2-A90C-844DFF577618}"/>
          </ac:spMkLst>
        </pc:spChg>
        <pc:spChg chg="add">
          <ac:chgData name="Гость" userId="1d91cbc4baad2e4f" providerId="Windows Live" clId="Web-{11A7EF35-F5DF-4350-A788-0828A46D5EDE}" dt="2021-03-03T09:56:14.695" v="104"/>
          <ac:spMkLst>
            <pc:docMk/>
            <pc:sldMk cId="4292851655" sldId="264"/>
            <ac:spMk id="11" creationId="{8A7BA06D-B3FF-4E91-8639-B4569AE3AA23}"/>
          </ac:spMkLst>
        </pc:spChg>
        <pc:spChg chg="add">
          <ac:chgData name="Гость" userId="1d91cbc4baad2e4f" providerId="Windows Live" clId="Web-{11A7EF35-F5DF-4350-A788-0828A46D5EDE}" dt="2021-03-03T09:56:14.695" v="104"/>
          <ac:spMkLst>
            <pc:docMk/>
            <pc:sldMk cId="4292851655" sldId="264"/>
            <ac:spMk id="13" creationId="{2B30C86D-5A07-48BC-9C9D-6F9A2DB1E9E1}"/>
          </ac:spMkLst>
        </pc:spChg>
        <pc:spChg chg="add">
          <ac:chgData name="Гость" userId="1d91cbc4baad2e4f" providerId="Windows Live" clId="Web-{11A7EF35-F5DF-4350-A788-0828A46D5EDE}" dt="2021-03-03T09:56:14.695" v="104"/>
          <ac:spMkLst>
            <pc:docMk/>
            <pc:sldMk cId="4292851655" sldId="264"/>
            <ac:spMk id="15" creationId="{B9E248E0-55F8-4E45-A07F-B49E0EEA97ED}"/>
          </ac:spMkLst>
        </pc:spChg>
        <pc:spChg chg="add">
          <ac:chgData name="Гость" userId="1d91cbc4baad2e4f" providerId="Windows Live" clId="Web-{11A7EF35-F5DF-4350-A788-0828A46D5EDE}" dt="2021-03-03T09:56:14.695" v="104"/>
          <ac:spMkLst>
            <pc:docMk/>
            <pc:sldMk cId="4292851655" sldId="264"/>
            <ac:spMk id="17" creationId="{311F016A-A753-449B-9EA6-322199B7119E}"/>
          </ac:spMkLst>
        </pc:spChg>
        <pc:picChg chg="add mod ord">
          <ac:chgData name="Гость" userId="1d91cbc4baad2e4f" providerId="Windows Live" clId="Web-{11A7EF35-F5DF-4350-A788-0828A46D5EDE}" dt="2021-03-03T09:56:45.414" v="108" actId="1076"/>
          <ac:picMkLst>
            <pc:docMk/>
            <pc:sldMk cId="4292851655" sldId="264"/>
            <ac:picMk id="5" creationId="{7C74A39B-FDEC-448A-AED6-12E809AA4859}"/>
          </ac:picMkLst>
        </pc:picChg>
        <pc:picChg chg="add mod ord">
          <ac:chgData name="Гость" userId="1d91cbc4baad2e4f" providerId="Windows Live" clId="Web-{11A7EF35-F5DF-4350-A788-0828A46D5EDE}" dt="2021-03-03T09:57:03.508" v="114" actId="14100"/>
          <ac:picMkLst>
            <pc:docMk/>
            <pc:sldMk cId="4292851655" sldId="264"/>
            <ac:picMk id="6" creationId="{39DFB4AE-5965-4062-8260-7931844A5D7E}"/>
          </ac:picMkLst>
        </pc:picChg>
      </pc:sldChg>
      <pc:sldChg chg="addSp modSp new mod ord setBg">
        <pc:chgData name="Гость" userId="1d91cbc4baad2e4f" providerId="Windows Live" clId="Web-{11A7EF35-F5DF-4350-A788-0828A46D5EDE}" dt="2021-03-03T10:06:52.769" v="156"/>
        <pc:sldMkLst>
          <pc:docMk/>
          <pc:sldMk cId="774399871" sldId="265"/>
        </pc:sldMkLst>
        <pc:spChg chg="add">
          <ac:chgData name="Гость" userId="1d91cbc4baad2e4f" providerId="Windows Live" clId="Web-{11A7EF35-F5DF-4350-A788-0828A46D5EDE}" dt="2021-03-03T10:01:56.154" v="125"/>
          <ac:spMkLst>
            <pc:docMk/>
            <pc:sldMk cId="774399871" sldId="265"/>
            <ac:spMk id="7" creationId="{E7D70B4E-60F0-4587-9D0A-C9E66E53A78B}"/>
          </ac:spMkLst>
        </pc:spChg>
        <pc:spChg chg="add">
          <ac:chgData name="Гость" userId="1d91cbc4baad2e4f" providerId="Windows Live" clId="Web-{11A7EF35-F5DF-4350-A788-0828A46D5EDE}" dt="2021-03-03T10:01:56.154" v="125"/>
          <ac:spMkLst>
            <pc:docMk/>
            <pc:sldMk cId="774399871" sldId="265"/>
            <ac:spMk id="9" creationId="{7F149F64-F5A8-406B-96EB-0B8A677B432D}"/>
          </ac:spMkLst>
        </pc:spChg>
        <pc:spChg chg="add">
          <ac:chgData name="Гость" userId="1d91cbc4baad2e4f" providerId="Windows Live" clId="Web-{11A7EF35-F5DF-4350-A788-0828A46D5EDE}" dt="2021-03-03T10:01:56.154" v="125"/>
          <ac:spMkLst>
            <pc:docMk/>
            <pc:sldMk cId="774399871" sldId="265"/>
            <ac:spMk id="11" creationId="{1A9EE7A9-906A-4407-BE4D-A564B220B553}"/>
          </ac:spMkLst>
        </pc:spChg>
        <pc:picChg chg="add mod">
          <ac:chgData name="Гость" userId="1d91cbc4baad2e4f" providerId="Windows Live" clId="Web-{11A7EF35-F5DF-4350-A788-0828A46D5EDE}" dt="2021-03-03T10:01:56.154" v="125"/>
          <ac:picMkLst>
            <pc:docMk/>
            <pc:sldMk cId="774399871" sldId="265"/>
            <ac:picMk id="2" creationId="{BFF0DB38-12AE-4485-95D8-12307FFEB5DC}"/>
          </ac:picMkLst>
        </pc:picChg>
      </pc:sldChg>
      <pc:sldChg chg="addSp delSp modSp new del mod setBg">
        <pc:chgData name="Гость" userId="1d91cbc4baad2e4f" providerId="Windows Live" clId="Web-{11A7EF35-F5DF-4350-A788-0828A46D5EDE}" dt="2021-03-03T10:01:11.763" v="122"/>
        <pc:sldMkLst>
          <pc:docMk/>
          <pc:sldMk cId="3387851397" sldId="265"/>
        </pc:sldMkLst>
        <pc:spChg chg="add">
          <ac:chgData name="Гость" userId="1d91cbc4baad2e4f" providerId="Windows Live" clId="Web-{11A7EF35-F5DF-4350-A788-0828A46D5EDE}" dt="2021-03-03T10:00:46.465" v="121"/>
          <ac:spMkLst>
            <pc:docMk/>
            <pc:sldMk cId="3387851397" sldId="265"/>
            <ac:spMk id="8" creationId="{E7D70B4E-60F0-4587-9D0A-C9E66E53A78B}"/>
          </ac:spMkLst>
        </pc:spChg>
        <pc:spChg chg="add">
          <ac:chgData name="Гость" userId="1d91cbc4baad2e4f" providerId="Windows Live" clId="Web-{11A7EF35-F5DF-4350-A788-0828A46D5EDE}" dt="2021-03-03T10:00:46.465" v="121"/>
          <ac:spMkLst>
            <pc:docMk/>
            <pc:sldMk cId="3387851397" sldId="265"/>
            <ac:spMk id="10" creationId="{7F149F64-F5A8-406B-96EB-0B8A677B432D}"/>
          </ac:spMkLst>
        </pc:spChg>
        <pc:spChg chg="add">
          <ac:chgData name="Гость" userId="1d91cbc4baad2e4f" providerId="Windows Live" clId="Web-{11A7EF35-F5DF-4350-A788-0828A46D5EDE}" dt="2021-03-03T10:00:46.465" v="121"/>
          <ac:spMkLst>
            <pc:docMk/>
            <pc:sldMk cId="3387851397" sldId="265"/>
            <ac:spMk id="12" creationId="{1A9EE7A9-906A-4407-BE4D-A564B220B553}"/>
          </ac:spMkLst>
        </pc:spChg>
        <pc:picChg chg="add del mod">
          <ac:chgData name="Гость" userId="1d91cbc4baad2e4f" providerId="Windows Live" clId="Web-{11A7EF35-F5DF-4350-A788-0828A46D5EDE}" dt="2021-03-03T10:00:31.231" v="119"/>
          <ac:picMkLst>
            <pc:docMk/>
            <pc:sldMk cId="3387851397" sldId="265"/>
            <ac:picMk id="2" creationId="{FA41AA81-8A91-4748-B885-8D6281B7FE2D}"/>
          </ac:picMkLst>
        </pc:picChg>
        <pc:picChg chg="add mod">
          <ac:chgData name="Гость" userId="1d91cbc4baad2e4f" providerId="Windows Live" clId="Web-{11A7EF35-F5DF-4350-A788-0828A46D5EDE}" dt="2021-03-03T10:00:46.465" v="121"/>
          <ac:picMkLst>
            <pc:docMk/>
            <pc:sldMk cId="3387851397" sldId="265"/>
            <ac:picMk id="3" creationId="{E9944FD5-30F6-4EB3-A256-A5A867F99017}"/>
          </ac:picMkLst>
        </pc:picChg>
      </pc:sldChg>
      <pc:sldChg chg="new del">
        <pc:chgData name="Гость" userId="1d91cbc4baad2e4f" providerId="Windows Live" clId="Web-{11A7EF35-F5DF-4350-A788-0828A46D5EDE}" dt="2021-03-03T10:03:40.734" v="129"/>
        <pc:sldMkLst>
          <pc:docMk/>
          <pc:sldMk cId="2090480794" sldId="266"/>
        </pc:sldMkLst>
      </pc:sldChg>
      <pc:sldChg chg="addSp delSp modSp new del mod ord setBg setClrOvrMap">
        <pc:chgData name="Гость" userId="1d91cbc4baad2e4f" providerId="Windows Live" clId="Web-{11A7EF35-F5DF-4350-A788-0828A46D5EDE}" dt="2021-03-03T10:05:50.393" v="149"/>
        <pc:sldMkLst>
          <pc:docMk/>
          <pc:sldMk cId="892960485" sldId="267"/>
        </pc:sldMkLst>
        <pc:spChg chg="mod">
          <ac:chgData name="Гость" userId="1d91cbc4baad2e4f" providerId="Windows Live" clId="Web-{11A7EF35-F5DF-4350-A788-0828A46D5EDE}" dt="2021-03-03T10:05:06.001" v="144"/>
          <ac:spMkLst>
            <pc:docMk/>
            <pc:sldMk cId="892960485" sldId="267"/>
            <ac:spMk id="2" creationId="{C3194BBC-B35D-4A24-91D9-91EC1A83A5EB}"/>
          </ac:spMkLst>
        </pc:spChg>
        <pc:spChg chg="add">
          <ac:chgData name="Гость" userId="1d91cbc4baad2e4f" providerId="Windows Live" clId="Web-{11A7EF35-F5DF-4350-A788-0828A46D5EDE}" dt="2021-03-03T10:04:10.391" v="132"/>
          <ac:spMkLst>
            <pc:docMk/>
            <pc:sldMk cId="892960485" sldId="267"/>
            <ac:spMk id="7" creationId="{8A7BA06D-B3FF-4E91-8639-B4569AE3AA23}"/>
          </ac:spMkLst>
        </pc:spChg>
        <pc:spChg chg="add del">
          <ac:chgData name="Гость" userId="1d91cbc4baad2e4f" providerId="Windows Live" clId="Web-{11A7EF35-F5DF-4350-A788-0828A46D5EDE}" dt="2021-03-03T10:04:36.720" v="135"/>
          <ac:spMkLst>
            <pc:docMk/>
            <pc:sldMk cId="892960485" sldId="267"/>
            <ac:spMk id="8" creationId="{8A7BA06D-B3FF-4E91-8639-B4569AE3AA23}"/>
          </ac:spMkLst>
        </pc:spChg>
        <pc:spChg chg="add">
          <ac:chgData name="Гость" userId="1d91cbc4baad2e4f" providerId="Windows Live" clId="Web-{11A7EF35-F5DF-4350-A788-0828A46D5EDE}" dt="2021-03-03T10:04:10.391" v="132"/>
          <ac:spMkLst>
            <pc:docMk/>
            <pc:sldMk cId="892960485" sldId="267"/>
            <ac:spMk id="9" creationId="{2B30C86D-5A07-48BC-9C9D-6F9A2DB1E9E1}"/>
          </ac:spMkLst>
        </pc:spChg>
        <pc:spChg chg="add del">
          <ac:chgData name="Гость" userId="1d91cbc4baad2e4f" providerId="Windows Live" clId="Web-{11A7EF35-F5DF-4350-A788-0828A46D5EDE}" dt="2021-03-03T10:04:36.720" v="135"/>
          <ac:spMkLst>
            <pc:docMk/>
            <pc:sldMk cId="892960485" sldId="267"/>
            <ac:spMk id="10" creationId="{2B30C86D-5A07-48BC-9C9D-6F9A2DB1E9E1}"/>
          </ac:spMkLst>
        </pc:spChg>
        <pc:spChg chg="add">
          <ac:chgData name="Гость" userId="1d91cbc4baad2e4f" providerId="Windows Live" clId="Web-{11A7EF35-F5DF-4350-A788-0828A46D5EDE}" dt="2021-03-03T10:04:10.391" v="132"/>
          <ac:spMkLst>
            <pc:docMk/>
            <pc:sldMk cId="892960485" sldId="267"/>
            <ac:spMk id="11" creationId="{D278ADA9-6383-4BDD-80D2-8899A402687B}"/>
          </ac:spMkLst>
        </pc:spChg>
        <pc:spChg chg="add del">
          <ac:chgData name="Гость" userId="1d91cbc4baad2e4f" providerId="Windows Live" clId="Web-{11A7EF35-F5DF-4350-A788-0828A46D5EDE}" dt="2021-03-03T10:04:36.720" v="135"/>
          <ac:spMkLst>
            <pc:docMk/>
            <pc:sldMk cId="892960485" sldId="267"/>
            <ac:spMk id="12" creationId="{0671A8AE-40A1-4631-A6B8-581AFF065482}"/>
          </ac:spMkLst>
        </pc:spChg>
        <pc:spChg chg="add">
          <ac:chgData name="Гость" userId="1d91cbc4baad2e4f" providerId="Windows Live" clId="Web-{11A7EF35-F5DF-4350-A788-0828A46D5EDE}" dt="2021-03-03T10:04:10.391" v="132"/>
          <ac:spMkLst>
            <pc:docMk/>
            <pc:sldMk cId="892960485" sldId="267"/>
            <ac:spMk id="13" creationId="{484B7147-B0F6-40ED-B5A2-FF72BC8198B6}"/>
          </ac:spMkLst>
        </pc:spChg>
        <pc:spChg chg="add del">
          <ac:chgData name="Гость" userId="1d91cbc4baad2e4f" providerId="Windows Live" clId="Web-{11A7EF35-F5DF-4350-A788-0828A46D5EDE}" dt="2021-03-03T10:04:36.720" v="135"/>
          <ac:spMkLst>
            <pc:docMk/>
            <pc:sldMk cId="892960485" sldId="267"/>
            <ac:spMk id="14" creationId="{A44CD100-6267-4E62-AA64-2182A3A6A1C0}"/>
          </ac:spMkLst>
        </pc:spChg>
        <pc:spChg chg="add">
          <ac:chgData name="Гость" userId="1d91cbc4baad2e4f" providerId="Windows Live" clId="Web-{11A7EF35-F5DF-4350-A788-0828A46D5EDE}" dt="2021-03-03T10:04:10.391" v="132"/>
          <ac:spMkLst>
            <pc:docMk/>
            <pc:sldMk cId="892960485" sldId="267"/>
            <ac:spMk id="15" creationId="{B36D2DE0-0628-4A9A-A59D-7BA8B5EB3022}"/>
          </ac:spMkLst>
        </pc:spChg>
        <pc:spChg chg="add">
          <ac:chgData name="Гость" userId="1d91cbc4baad2e4f" providerId="Windows Live" clId="Web-{11A7EF35-F5DF-4350-A788-0828A46D5EDE}" dt="2021-03-03T10:04:10.391" v="132"/>
          <ac:spMkLst>
            <pc:docMk/>
            <pc:sldMk cId="892960485" sldId="267"/>
            <ac:spMk id="17" creationId="{48E405C9-94BE-41DA-928C-DEC9A8550E9F}"/>
          </ac:spMkLst>
        </pc:spChg>
        <pc:spChg chg="add">
          <ac:chgData name="Гость" userId="1d91cbc4baad2e4f" providerId="Windows Live" clId="Web-{11A7EF35-F5DF-4350-A788-0828A46D5EDE}" dt="2021-03-03T10:04:10.391" v="132"/>
          <ac:spMkLst>
            <pc:docMk/>
            <pc:sldMk cId="892960485" sldId="267"/>
            <ac:spMk id="19" creationId="{D2091A72-D5BB-42AC-8FD3-F7747D90861E}"/>
          </ac:spMkLst>
        </pc:spChg>
        <pc:spChg chg="add">
          <ac:chgData name="Гость" userId="1d91cbc4baad2e4f" providerId="Windows Live" clId="Web-{11A7EF35-F5DF-4350-A788-0828A46D5EDE}" dt="2021-03-03T10:04:10.391" v="132"/>
          <ac:spMkLst>
            <pc:docMk/>
            <pc:sldMk cId="892960485" sldId="267"/>
            <ac:spMk id="21" creationId="{6ED12BFC-A737-46AF-8411-481112D54B0C}"/>
          </ac:spMkLst>
        </pc:spChg>
        <pc:spChg chg="add del">
          <ac:chgData name="Гость" userId="1d91cbc4baad2e4f" providerId="Windows Live" clId="Web-{11A7EF35-F5DF-4350-A788-0828A46D5EDE}" dt="2021-03-03T10:04:40.579" v="137"/>
          <ac:spMkLst>
            <pc:docMk/>
            <pc:sldMk cId="892960485" sldId="267"/>
            <ac:spMk id="23" creationId="{8A7BA06D-B3FF-4E91-8639-B4569AE3AA23}"/>
          </ac:spMkLst>
        </pc:spChg>
        <pc:spChg chg="add del">
          <ac:chgData name="Гость" userId="1d91cbc4baad2e4f" providerId="Windows Live" clId="Web-{11A7EF35-F5DF-4350-A788-0828A46D5EDE}" dt="2021-03-03T10:04:40.579" v="137"/>
          <ac:spMkLst>
            <pc:docMk/>
            <pc:sldMk cId="892960485" sldId="267"/>
            <ac:spMk id="24" creationId="{2B30C86D-5A07-48BC-9C9D-6F9A2DB1E9E1}"/>
          </ac:spMkLst>
        </pc:spChg>
        <pc:spChg chg="add del">
          <ac:chgData name="Гость" userId="1d91cbc4baad2e4f" providerId="Windows Live" clId="Web-{11A7EF35-F5DF-4350-A788-0828A46D5EDE}" dt="2021-03-03T10:04:40.579" v="137"/>
          <ac:spMkLst>
            <pc:docMk/>
            <pc:sldMk cId="892960485" sldId="267"/>
            <ac:spMk id="25" creationId="{E2CFBC99-FB8F-41F7-A81D-A5288D688D79}"/>
          </ac:spMkLst>
        </pc:spChg>
        <pc:spChg chg="add del">
          <ac:chgData name="Гость" userId="1d91cbc4baad2e4f" providerId="Windows Live" clId="Web-{11A7EF35-F5DF-4350-A788-0828A46D5EDE}" dt="2021-03-03T10:04:40.579" v="137"/>
          <ac:spMkLst>
            <pc:docMk/>
            <pc:sldMk cId="892960485" sldId="267"/>
            <ac:spMk id="27" creationId="{1EF86BFA-9133-4F6B-98BE-1CBB87EB62F5}"/>
          </ac:spMkLst>
        </pc:spChg>
        <pc:spChg chg="add del">
          <ac:chgData name="Гость" userId="1d91cbc4baad2e4f" providerId="Windows Live" clId="Web-{11A7EF35-F5DF-4350-A788-0828A46D5EDE}" dt="2021-03-03T10:04:54.064" v="139"/>
          <ac:spMkLst>
            <pc:docMk/>
            <pc:sldMk cId="892960485" sldId="267"/>
            <ac:spMk id="28" creationId="{8A7BA06D-B3FF-4E91-8639-B4569AE3AA23}"/>
          </ac:spMkLst>
        </pc:spChg>
        <pc:spChg chg="add del">
          <ac:chgData name="Гость" userId="1d91cbc4baad2e4f" providerId="Windows Live" clId="Web-{11A7EF35-F5DF-4350-A788-0828A46D5EDE}" dt="2021-03-03T10:04:54.064" v="139"/>
          <ac:spMkLst>
            <pc:docMk/>
            <pc:sldMk cId="892960485" sldId="267"/>
            <ac:spMk id="29" creationId="{2B30C86D-5A07-48BC-9C9D-6F9A2DB1E9E1}"/>
          </ac:spMkLst>
        </pc:spChg>
        <pc:spChg chg="add del">
          <ac:chgData name="Гость" userId="1d91cbc4baad2e4f" providerId="Windows Live" clId="Web-{11A7EF35-F5DF-4350-A788-0828A46D5EDE}" dt="2021-03-03T10:04:54.064" v="139"/>
          <ac:spMkLst>
            <pc:docMk/>
            <pc:sldMk cId="892960485" sldId="267"/>
            <ac:spMk id="30" creationId="{D1A671DE-D529-4A2A-A35D-E97400239504}"/>
          </ac:spMkLst>
        </pc:spChg>
        <pc:spChg chg="add del">
          <ac:chgData name="Гость" userId="1d91cbc4baad2e4f" providerId="Windows Live" clId="Web-{11A7EF35-F5DF-4350-A788-0828A46D5EDE}" dt="2021-03-03T10:04:54.064" v="139"/>
          <ac:spMkLst>
            <pc:docMk/>
            <pc:sldMk cId="892960485" sldId="267"/>
            <ac:spMk id="31" creationId="{755E9CD0-04B0-4A3C-B291-AD913379C713}"/>
          </ac:spMkLst>
        </pc:spChg>
        <pc:spChg chg="add del">
          <ac:chgData name="Гость" userId="1d91cbc4baad2e4f" providerId="Windows Live" clId="Web-{11A7EF35-F5DF-4350-A788-0828A46D5EDE}" dt="2021-03-03T10:04:54.064" v="139"/>
          <ac:spMkLst>
            <pc:docMk/>
            <pc:sldMk cId="892960485" sldId="267"/>
            <ac:spMk id="33" creationId="{80BC66F9-7A74-4286-AD22-1174052CC22C}"/>
          </ac:spMkLst>
        </pc:spChg>
        <pc:spChg chg="add del">
          <ac:chgData name="Гость" userId="1d91cbc4baad2e4f" providerId="Windows Live" clId="Web-{11A7EF35-F5DF-4350-A788-0828A46D5EDE}" dt="2021-03-03T10:04:54.064" v="139"/>
          <ac:spMkLst>
            <pc:docMk/>
            <pc:sldMk cId="892960485" sldId="267"/>
            <ac:spMk id="34" creationId="{D8142CC3-2B5C-48E6-9DF0-6C8ACBAF23EF}"/>
          </ac:spMkLst>
        </pc:spChg>
        <pc:spChg chg="add del">
          <ac:chgData name="Гость" userId="1d91cbc4baad2e4f" providerId="Windows Live" clId="Web-{11A7EF35-F5DF-4350-A788-0828A46D5EDE}" dt="2021-03-03T10:04:54.064" v="139"/>
          <ac:spMkLst>
            <pc:docMk/>
            <pc:sldMk cId="892960485" sldId="267"/>
            <ac:spMk id="35" creationId="{1DD8BF3B-6066-418C-8D1A-75C5E396FC04}"/>
          </ac:spMkLst>
        </pc:spChg>
        <pc:spChg chg="add del">
          <ac:chgData name="Гость" userId="1d91cbc4baad2e4f" providerId="Windows Live" clId="Web-{11A7EF35-F5DF-4350-A788-0828A46D5EDE}" dt="2021-03-03T10:04:54.064" v="139"/>
          <ac:spMkLst>
            <pc:docMk/>
            <pc:sldMk cId="892960485" sldId="267"/>
            <ac:spMk id="36" creationId="{46A89C79-8EF3-4AF9-B3D9-59A883F41C83}"/>
          </ac:spMkLst>
        </pc:spChg>
        <pc:spChg chg="add del">
          <ac:chgData name="Гость" userId="1d91cbc4baad2e4f" providerId="Windows Live" clId="Web-{11A7EF35-F5DF-4350-A788-0828A46D5EDE}" dt="2021-03-03T10:04:54.064" v="139"/>
          <ac:spMkLst>
            <pc:docMk/>
            <pc:sldMk cId="892960485" sldId="267"/>
            <ac:spMk id="37" creationId="{72AF41FE-63D7-4695-81D2-66D2510E4486}"/>
          </ac:spMkLst>
        </pc:spChg>
        <pc:spChg chg="add del">
          <ac:chgData name="Гость" userId="1d91cbc4baad2e4f" providerId="Windows Live" clId="Web-{11A7EF35-F5DF-4350-A788-0828A46D5EDE}" dt="2021-03-03T10:04:54.064" v="139"/>
          <ac:spMkLst>
            <pc:docMk/>
            <pc:sldMk cId="892960485" sldId="267"/>
            <ac:spMk id="38" creationId="{EFE5CE34-4543-42E5-B82C-1F3D12422CDD}"/>
          </ac:spMkLst>
        </pc:spChg>
        <pc:spChg chg="add del">
          <ac:chgData name="Гость" userId="1d91cbc4baad2e4f" providerId="Windows Live" clId="Web-{11A7EF35-F5DF-4350-A788-0828A46D5EDE}" dt="2021-03-03T10:05:01.111" v="141"/>
          <ac:spMkLst>
            <pc:docMk/>
            <pc:sldMk cId="892960485" sldId="267"/>
            <ac:spMk id="39" creationId="{8A7BA06D-B3FF-4E91-8639-B4569AE3AA23}"/>
          </ac:spMkLst>
        </pc:spChg>
        <pc:spChg chg="add del">
          <ac:chgData name="Гость" userId="1d91cbc4baad2e4f" providerId="Windows Live" clId="Web-{11A7EF35-F5DF-4350-A788-0828A46D5EDE}" dt="2021-03-03T10:05:01.111" v="141"/>
          <ac:spMkLst>
            <pc:docMk/>
            <pc:sldMk cId="892960485" sldId="267"/>
            <ac:spMk id="40" creationId="{2B30C86D-5A07-48BC-9C9D-6F9A2DB1E9E1}"/>
          </ac:spMkLst>
        </pc:spChg>
        <pc:spChg chg="add del">
          <ac:chgData name="Гость" userId="1d91cbc4baad2e4f" providerId="Windows Live" clId="Web-{11A7EF35-F5DF-4350-A788-0828A46D5EDE}" dt="2021-03-03T10:05:01.111" v="141"/>
          <ac:spMkLst>
            <pc:docMk/>
            <pc:sldMk cId="892960485" sldId="267"/>
            <ac:spMk id="41" creationId="{59EF30C2-29AC-4A0D-BC0A-A679CF113EDD}"/>
          </ac:spMkLst>
        </pc:spChg>
        <pc:spChg chg="add del">
          <ac:chgData name="Гость" userId="1d91cbc4baad2e4f" providerId="Windows Live" clId="Web-{11A7EF35-F5DF-4350-A788-0828A46D5EDE}" dt="2021-03-03T10:05:01.111" v="141"/>
          <ac:spMkLst>
            <pc:docMk/>
            <pc:sldMk cId="892960485" sldId="267"/>
            <ac:spMk id="42" creationId="{EA804283-B929-4503-802F-4585376E2B42}"/>
          </ac:spMkLst>
        </pc:spChg>
        <pc:spChg chg="add del">
          <ac:chgData name="Гость" userId="1d91cbc4baad2e4f" providerId="Windows Live" clId="Web-{11A7EF35-F5DF-4350-A788-0828A46D5EDE}" dt="2021-03-03T10:05:01.111" v="141"/>
          <ac:spMkLst>
            <pc:docMk/>
            <pc:sldMk cId="892960485" sldId="267"/>
            <ac:spMk id="43" creationId="{9C682A1A-5B2D-4111-BBD6-620165633E5B}"/>
          </ac:spMkLst>
        </pc:spChg>
        <pc:spChg chg="add del">
          <ac:chgData name="Гость" userId="1d91cbc4baad2e4f" providerId="Windows Live" clId="Web-{11A7EF35-F5DF-4350-A788-0828A46D5EDE}" dt="2021-03-03T10:05:01.111" v="141"/>
          <ac:spMkLst>
            <pc:docMk/>
            <pc:sldMk cId="892960485" sldId="267"/>
            <ac:spMk id="44" creationId="{A04F1504-431A-4D86-9091-AE7E4B33376B}"/>
          </ac:spMkLst>
        </pc:spChg>
        <pc:spChg chg="add del">
          <ac:chgData name="Гость" userId="1d91cbc4baad2e4f" providerId="Windows Live" clId="Web-{11A7EF35-F5DF-4350-A788-0828A46D5EDE}" dt="2021-03-03T10:05:01.111" v="141"/>
          <ac:spMkLst>
            <pc:docMk/>
            <pc:sldMk cId="892960485" sldId="267"/>
            <ac:spMk id="45" creationId="{AD3811F5-514E-49A4-B382-673ED228A4CC}"/>
          </ac:spMkLst>
        </pc:spChg>
        <pc:spChg chg="add del">
          <ac:chgData name="Гость" userId="1d91cbc4baad2e4f" providerId="Windows Live" clId="Web-{11A7EF35-F5DF-4350-A788-0828A46D5EDE}" dt="2021-03-03T10:05:01.111" v="141"/>
          <ac:spMkLst>
            <pc:docMk/>
            <pc:sldMk cId="892960485" sldId="267"/>
            <ac:spMk id="47" creationId="{C36A08F5-3B56-47C5-A371-9187BE56E1E5}"/>
          </ac:spMkLst>
        </pc:spChg>
        <pc:spChg chg="add del">
          <ac:chgData name="Гость" userId="1d91cbc4baad2e4f" providerId="Windows Live" clId="Web-{11A7EF35-F5DF-4350-A788-0828A46D5EDE}" dt="2021-03-03T10:05:01.111" v="141"/>
          <ac:spMkLst>
            <pc:docMk/>
            <pc:sldMk cId="892960485" sldId="267"/>
            <ac:spMk id="48" creationId="{067AD921-1CEE-4C1B-9AA3-C66D908DDD14}"/>
          </ac:spMkLst>
        </pc:spChg>
        <pc:spChg chg="add del">
          <ac:chgData name="Гость" userId="1d91cbc4baad2e4f" providerId="Windows Live" clId="Web-{11A7EF35-F5DF-4350-A788-0828A46D5EDE}" dt="2021-03-03T10:05:05.986" v="143"/>
          <ac:spMkLst>
            <pc:docMk/>
            <pc:sldMk cId="892960485" sldId="267"/>
            <ac:spMk id="49" creationId="{8A7BA06D-B3FF-4E91-8639-B4569AE3AA23}"/>
          </ac:spMkLst>
        </pc:spChg>
        <pc:spChg chg="add del">
          <ac:chgData name="Гость" userId="1d91cbc4baad2e4f" providerId="Windows Live" clId="Web-{11A7EF35-F5DF-4350-A788-0828A46D5EDE}" dt="2021-03-03T10:05:05.986" v="143"/>
          <ac:spMkLst>
            <pc:docMk/>
            <pc:sldMk cId="892960485" sldId="267"/>
            <ac:spMk id="50" creationId="{2B30C86D-5A07-48BC-9C9D-6F9A2DB1E9E1}"/>
          </ac:spMkLst>
        </pc:spChg>
        <pc:spChg chg="add del">
          <ac:chgData name="Гость" userId="1d91cbc4baad2e4f" providerId="Windows Live" clId="Web-{11A7EF35-F5DF-4350-A788-0828A46D5EDE}" dt="2021-03-03T10:05:05.986" v="143"/>
          <ac:spMkLst>
            <pc:docMk/>
            <pc:sldMk cId="892960485" sldId="267"/>
            <ac:spMk id="51" creationId="{D278ADA9-6383-4BDD-80D2-8899A402687B}"/>
          </ac:spMkLst>
        </pc:spChg>
        <pc:spChg chg="add del">
          <ac:chgData name="Гость" userId="1d91cbc4baad2e4f" providerId="Windows Live" clId="Web-{11A7EF35-F5DF-4350-A788-0828A46D5EDE}" dt="2021-03-03T10:05:05.986" v="143"/>
          <ac:spMkLst>
            <pc:docMk/>
            <pc:sldMk cId="892960485" sldId="267"/>
            <ac:spMk id="52" creationId="{484B7147-B0F6-40ED-B5A2-FF72BC8198B6}"/>
          </ac:spMkLst>
        </pc:spChg>
        <pc:spChg chg="add del">
          <ac:chgData name="Гость" userId="1d91cbc4baad2e4f" providerId="Windows Live" clId="Web-{11A7EF35-F5DF-4350-A788-0828A46D5EDE}" dt="2021-03-03T10:05:05.986" v="143"/>
          <ac:spMkLst>
            <pc:docMk/>
            <pc:sldMk cId="892960485" sldId="267"/>
            <ac:spMk id="53" creationId="{B36D2DE0-0628-4A9A-A59D-7BA8B5EB3022}"/>
          </ac:spMkLst>
        </pc:spChg>
        <pc:spChg chg="add del">
          <ac:chgData name="Гость" userId="1d91cbc4baad2e4f" providerId="Windows Live" clId="Web-{11A7EF35-F5DF-4350-A788-0828A46D5EDE}" dt="2021-03-03T10:05:05.986" v="143"/>
          <ac:spMkLst>
            <pc:docMk/>
            <pc:sldMk cId="892960485" sldId="267"/>
            <ac:spMk id="54" creationId="{48E405C9-94BE-41DA-928C-DEC9A8550E9F}"/>
          </ac:spMkLst>
        </pc:spChg>
        <pc:spChg chg="add del">
          <ac:chgData name="Гость" userId="1d91cbc4baad2e4f" providerId="Windows Live" clId="Web-{11A7EF35-F5DF-4350-A788-0828A46D5EDE}" dt="2021-03-03T10:05:05.986" v="143"/>
          <ac:spMkLst>
            <pc:docMk/>
            <pc:sldMk cId="892960485" sldId="267"/>
            <ac:spMk id="55" creationId="{D2091A72-D5BB-42AC-8FD3-F7747D90861E}"/>
          </ac:spMkLst>
        </pc:spChg>
        <pc:spChg chg="add del">
          <ac:chgData name="Гость" userId="1d91cbc4baad2e4f" providerId="Windows Live" clId="Web-{11A7EF35-F5DF-4350-A788-0828A46D5EDE}" dt="2021-03-03T10:05:05.986" v="143"/>
          <ac:spMkLst>
            <pc:docMk/>
            <pc:sldMk cId="892960485" sldId="267"/>
            <ac:spMk id="56" creationId="{6ED12BFC-A737-46AF-8411-481112D54B0C}"/>
          </ac:spMkLst>
        </pc:spChg>
        <pc:spChg chg="add">
          <ac:chgData name="Гость" userId="1d91cbc4baad2e4f" providerId="Windows Live" clId="Web-{11A7EF35-F5DF-4350-A788-0828A46D5EDE}" dt="2021-03-03T10:05:06.001" v="144"/>
          <ac:spMkLst>
            <pc:docMk/>
            <pc:sldMk cId="892960485" sldId="267"/>
            <ac:spMk id="57" creationId="{8A7BA06D-B3FF-4E91-8639-B4569AE3AA23}"/>
          </ac:spMkLst>
        </pc:spChg>
        <pc:spChg chg="add">
          <ac:chgData name="Гость" userId="1d91cbc4baad2e4f" providerId="Windows Live" clId="Web-{11A7EF35-F5DF-4350-A788-0828A46D5EDE}" dt="2021-03-03T10:05:06.001" v="144"/>
          <ac:spMkLst>
            <pc:docMk/>
            <pc:sldMk cId="892960485" sldId="267"/>
            <ac:spMk id="58" creationId="{2B30C86D-5A07-48BC-9C9D-6F9A2DB1E9E1}"/>
          </ac:spMkLst>
        </pc:spChg>
        <pc:spChg chg="add">
          <ac:chgData name="Гость" userId="1d91cbc4baad2e4f" providerId="Windows Live" clId="Web-{11A7EF35-F5DF-4350-A788-0828A46D5EDE}" dt="2021-03-03T10:05:06.001" v="144"/>
          <ac:spMkLst>
            <pc:docMk/>
            <pc:sldMk cId="892960485" sldId="267"/>
            <ac:spMk id="59" creationId="{46F1F2C8-798B-4CCE-A851-94AFAF350BED}"/>
          </ac:spMkLst>
        </pc:spChg>
        <pc:spChg chg="add">
          <ac:chgData name="Гость" userId="1d91cbc4baad2e4f" providerId="Windows Live" clId="Web-{11A7EF35-F5DF-4350-A788-0828A46D5EDE}" dt="2021-03-03T10:05:06.001" v="144"/>
          <ac:spMkLst>
            <pc:docMk/>
            <pc:sldMk cId="892960485" sldId="267"/>
            <ac:spMk id="60" creationId="{755E9CD0-04B0-4A3C-B291-AD913379C713}"/>
          </ac:spMkLst>
        </pc:spChg>
        <pc:spChg chg="add">
          <ac:chgData name="Гость" userId="1d91cbc4baad2e4f" providerId="Windows Live" clId="Web-{11A7EF35-F5DF-4350-A788-0828A46D5EDE}" dt="2021-03-03T10:05:06.001" v="144"/>
          <ac:spMkLst>
            <pc:docMk/>
            <pc:sldMk cId="892960485" sldId="267"/>
            <ac:spMk id="61" creationId="{1DD8BF3B-6066-418C-8D1A-75C5E396FC04}"/>
          </ac:spMkLst>
        </pc:spChg>
        <pc:spChg chg="add">
          <ac:chgData name="Гость" userId="1d91cbc4baad2e4f" providerId="Windows Live" clId="Web-{11A7EF35-F5DF-4350-A788-0828A46D5EDE}" dt="2021-03-03T10:05:06.001" v="144"/>
          <ac:spMkLst>
            <pc:docMk/>
            <pc:sldMk cId="892960485" sldId="267"/>
            <ac:spMk id="62" creationId="{80BC66F9-7A74-4286-AD22-1174052CC22C}"/>
          </ac:spMkLst>
        </pc:spChg>
        <pc:spChg chg="add">
          <ac:chgData name="Гость" userId="1d91cbc4baad2e4f" providerId="Windows Live" clId="Web-{11A7EF35-F5DF-4350-A788-0828A46D5EDE}" dt="2021-03-03T10:05:06.001" v="144"/>
          <ac:spMkLst>
            <pc:docMk/>
            <pc:sldMk cId="892960485" sldId="267"/>
            <ac:spMk id="63" creationId="{D8142CC3-2B5C-48E6-9DF0-6C8ACBAF23EF}"/>
          </ac:spMkLst>
        </pc:spChg>
        <pc:spChg chg="add">
          <ac:chgData name="Гость" userId="1d91cbc4baad2e4f" providerId="Windows Live" clId="Web-{11A7EF35-F5DF-4350-A788-0828A46D5EDE}" dt="2021-03-03T10:05:06.001" v="144"/>
          <ac:spMkLst>
            <pc:docMk/>
            <pc:sldMk cId="892960485" sldId="267"/>
            <ac:spMk id="65" creationId="{46A89C79-8EF3-4AF9-B3D9-59A883F41C83}"/>
          </ac:spMkLst>
        </pc:spChg>
        <pc:spChg chg="add">
          <ac:chgData name="Гость" userId="1d91cbc4baad2e4f" providerId="Windows Live" clId="Web-{11A7EF35-F5DF-4350-A788-0828A46D5EDE}" dt="2021-03-03T10:05:06.001" v="144"/>
          <ac:spMkLst>
            <pc:docMk/>
            <pc:sldMk cId="892960485" sldId="267"/>
            <ac:spMk id="66" creationId="{EFE5CE34-4543-42E5-B82C-1F3D12422CDD}"/>
          </ac:spMkLst>
        </pc:spChg>
        <pc:spChg chg="add">
          <ac:chgData name="Гость" userId="1d91cbc4baad2e4f" providerId="Windows Live" clId="Web-{11A7EF35-F5DF-4350-A788-0828A46D5EDE}" dt="2021-03-03T10:05:06.001" v="144"/>
          <ac:spMkLst>
            <pc:docMk/>
            <pc:sldMk cId="892960485" sldId="267"/>
            <ac:spMk id="67" creationId="{72AF41FE-63D7-4695-81D2-66D2510E4486}"/>
          </ac:spMkLst>
        </pc:spChg>
        <pc:picChg chg="add del">
          <ac:chgData name="Гость" userId="1d91cbc4baad2e4f" providerId="Windows Live" clId="Web-{11A7EF35-F5DF-4350-A788-0828A46D5EDE}" dt="2021-03-03T10:04:36.720" v="135"/>
          <ac:picMkLst>
            <pc:docMk/>
            <pc:sldMk cId="892960485" sldId="267"/>
            <ac:picMk id="4" creationId="{061DDFC1-D2B4-4E79-86BE-D536C0FD2E10}"/>
          </ac:picMkLst>
        </pc:picChg>
        <pc:picChg chg="add del">
          <ac:chgData name="Гость" userId="1d91cbc4baad2e4f" providerId="Windows Live" clId="Web-{11A7EF35-F5DF-4350-A788-0828A46D5EDE}" dt="2021-03-03T10:04:40.579" v="137"/>
          <ac:picMkLst>
            <pc:docMk/>
            <pc:sldMk cId="892960485" sldId="267"/>
            <ac:picMk id="26" creationId="{7CA7A47F-FB7D-4E50-8F4F-D41C81DEF8A8}"/>
          </ac:picMkLst>
        </pc:picChg>
        <pc:cxnChg chg="add del">
          <ac:chgData name="Гость" userId="1d91cbc4baad2e4f" providerId="Windows Live" clId="Web-{11A7EF35-F5DF-4350-A788-0828A46D5EDE}" dt="2021-03-03T10:04:54.064" v="139"/>
          <ac:cxnSpMkLst>
            <pc:docMk/>
            <pc:sldMk cId="892960485" sldId="267"/>
            <ac:cxnSpMk id="32" creationId="{7B2D303B-3DD0-4319-9EAD-361847FEC71D}"/>
          </ac:cxnSpMkLst>
        </pc:cxnChg>
        <pc:cxnChg chg="add del">
          <ac:chgData name="Гость" userId="1d91cbc4baad2e4f" providerId="Windows Live" clId="Web-{11A7EF35-F5DF-4350-A788-0828A46D5EDE}" dt="2021-03-03T10:05:01.111" v="141"/>
          <ac:cxnSpMkLst>
            <pc:docMk/>
            <pc:sldMk cId="892960485" sldId="267"/>
            <ac:cxnSpMk id="46" creationId="{266A0658-1CC4-4B0D-AAB7-A702286AFB03}"/>
          </ac:cxnSpMkLst>
        </pc:cxnChg>
        <pc:cxnChg chg="add">
          <ac:chgData name="Гость" userId="1d91cbc4baad2e4f" providerId="Windows Live" clId="Web-{11A7EF35-F5DF-4350-A788-0828A46D5EDE}" dt="2021-03-03T10:05:06.001" v="144"/>
          <ac:cxnSpMkLst>
            <pc:docMk/>
            <pc:sldMk cId="892960485" sldId="267"/>
            <ac:cxnSpMk id="64" creationId="{7B2D303B-3DD0-4319-9EAD-361847FEC71D}"/>
          </ac:cxnSpMkLst>
        </pc:cxnChg>
      </pc:sldChg>
      <pc:sldChg chg="addSp modSp new mod setBg">
        <pc:chgData name="Гость" userId="1d91cbc4baad2e4f" providerId="Windows Live" clId="Web-{11A7EF35-F5DF-4350-A788-0828A46D5EDE}" dt="2021-03-03T10:06:27.862" v="155" actId="1076"/>
        <pc:sldMkLst>
          <pc:docMk/>
          <pc:sldMk cId="1372540998" sldId="268"/>
        </pc:sldMkLst>
        <pc:spChg chg="mod">
          <ac:chgData name="Гость" userId="1d91cbc4baad2e4f" providerId="Windows Live" clId="Web-{11A7EF35-F5DF-4350-A788-0828A46D5EDE}" dt="2021-03-03T10:06:27.862" v="155" actId="1076"/>
          <ac:spMkLst>
            <pc:docMk/>
            <pc:sldMk cId="1372540998" sldId="268"/>
            <ac:spMk id="2" creationId="{39F81D91-1D8C-402F-B559-F21718039096}"/>
          </ac:spMkLst>
        </pc:spChg>
        <pc:spChg chg="add">
          <ac:chgData name="Гость" userId="1d91cbc4baad2e4f" providerId="Windows Live" clId="Web-{11A7EF35-F5DF-4350-A788-0828A46D5EDE}" dt="2021-03-03T10:05:36.830" v="148"/>
          <ac:spMkLst>
            <pc:docMk/>
            <pc:sldMk cId="1372540998" sldId="268"/>
            <ac:spMk id="7" creationId="{8A7BA06D-B3FF-4E91-8639-B4569AE3AA23}"/>
          </ac:spMkLst>
        </pc:spChg>
        <pc:spChg chg="add">
          <ac:chgData name="Гость" userId="1d91cbc4baad2e4f" providerId="Windows Live" clId="Web-{11A7EF35-F5DF-4350-A788-0828A46D5EDE}" dt="2021-03-03T10:05:36.830" v="148"/>
          <ac:spMkLst>
            <pc:docMk/>
            <pc:sldMk cId="1372540998" sldId="268"/>
            <ac:spMk id="9" creationId="{2B30C86D-5A07-48BC-9C9D-6F9A2DB1E9E1}"/>
          </ac:spMkLst>
        </pc:spChg>
        <pc:spChg chg="add">
          <ac:chgData name="Гость" userId="1d91cbc4baad2e4f" providerId="Windows Live" clId="Web-{11A7EF35-F5DF-4350-A788-0828A46D5EDE}" dt="2021-03-03T10:05:36.830" v="148"/>
          <ac:spMkLst>
            <pc:docMk/>
            <pc:sldMk cId="1372540998" sldId="268"/>
            <ac:spMk id="11" creationId="{D1A671DE-D529-4A2A-A35D-E97400239504}"/>
          </ac:spMkLst>
        </pc:spChg>
        <pc:spChg chg="add">
          <ac:chgData name="Гость" userId="1d91cbc4baad2e4f" providerId="Windows Live" clId="Web-{11A7EF35-F5DF-4350-A788-0828A46D5EDE}" dt="2021-03-03T10:05:36.830" v="148"/>
          <ac:spMkLst>
            <pc:docMk/>
            <pc:sldMk cId="1372540998" sldId="268"/>
            <ac:spMk id="13" creationId="{755E9CD0-04B0-4A3C-B291-AD913379C713}"/>
          </ac:spMkLst>
        </pc:spChg>
        <pc:spChg chg="add">
          <ac:chgData name="Гость" userId="1d91cbc4baad2e4f" providerId="Windows Live" clId="Web-{11A7EF35-F5DF-4350-A788-0828A46D5EDE}" dt="2021-03-03T10:05:36.830" v="148"/>
          <ac:spMkLst>
            <pc:docMk/>
            <pc:sldMk cId="1372540998" sldId="268"/>
            <ac:spMk id="17" creationId="{80BC66F9-7A74-4286-AD22-1174052CC22C}"/>
          </ac:spMkLst>
        </pc:spChg>
        <pc:spChg chg="add">
          <ac:chgData name="Гость" userId="1d91cbc4baad2e4f" providerId="Windows Live" clId="Web-{11A7EF35-F5DF-4350-A788-0828A46D5EDE}" dt="2021-03-03T10:05:36.830" v="148"/>
          <ac:spMkLst>
            <pc:docMk/>
            <pc:sldMk cId="1372540998" sldId="268"/>
            <ac:spMk id="19" creationId="{D8142CC3-2B5C-48E6-9DF0-6C8ACBAF23EF}"/>
          </ac:spMkLst>
        </pc:spChg>
        <pc:spChg chg="add">
          <ac:chgData name="Гость" userId="1d91cbc4baad2e4f" providerId="Windows Live" clId="Web-{11A7EF35-F5DF-4350-A788-0828A46D5EDE}" dt="2021-03-03T10:05:36.830" v="148"/>
          <ac:spMkLst>
            <pc:docMk/>
            <pc:sldMk cId="1372540998" sldId="268"/>
            <ac:spMk id="21" creationId="{1DD8BF3B-6066-418C-8D1A-75C5E396FC04}"/>
          </ac:spMkLst>
        </pc:spChg>
        <pc:spChg chg="add">
          <ac:chgData name="Гость" userId="1d91cbc4baad2e4f" providerId="Windows Live" clId="Web-{11A7EF35-F5DF-4350-A788-0828A46D5EDE}" dt="2021-03-03T10:05:36.830" v="148"/>
          <ac:spMkLst>
            <pc:docMk/>
            <pc:sldMk cId="1372540998" sldId="268"/>
            <ac:spMk id="23" creationId="{46A89C79-8EF3-4AF9-B3D9-59A883F41C83}"/>
          </ac:spMkLst>
        </pc:spChg>
        <pc:spChg chg="add">
          <ac:chgData name="Гость" userId="1d91cbc4baad2e4f" providerId="Windows Live" clId="Web-{11A7EF35-F5DF-4350-A788-0828A46D5EDE}" dt="2021-03-03T10:05:36.830" v="148"/>
          <ac:spMkLst>
            <pc:docMk/>
            <pc:sldMk cId="1372540998" sldId="268"/>
            <ac:spMk id="25" creationId="{72AF41FE-63D7-4695-81D2-66D2510E4486}"/>
          </ac:spMkLst>
        </pc:spChg>
        <pc:spChg chg="add">
          <ac:chgData name="Гость" userId="1d91cbc4baad2e4f" providerId="Windows Live" clId="Web-{11A7EF35-F5DF-4350-A788-0828A46D5EDE}" dt="2021-03-03T10:05:36.830" v="148"/>
          <ac:spMkLst>
            <pc:docMk/>
            <pc:sldMk cId="1372540998" sldId="268"/>
            <ac:spMk id="27" creationId="{EFE5CE34-4543-42E5-B82C-1F3D12422CDD}"/>
          </ac:spMkLst>
        </pc:spChg>
        <pc:cxnChg chg="add">
          <ac:chgData name="Гость" userId="1d91cbc4baad2e4f" providerId="Windows Live" clId="Web-{11A7EF35-F5DF-4350-A788-0828A46D5EDE}" dt="2021-03-03T10:05:36.830" v="148"/>
          <ac:cxnSpMkLst>
            <pc:docMk/>
            <pc:sldMk cId="1372540998" sldId="268"/>
            <ac:cxnSpMk id="15" creationId="{7B2D303B-3DD0-4319-9EAD-361847FEC71D}"/>
          </ac:cxnSpMkLst>
        </pc:cxnChg>
      </pc:sldChg>
      <pc:sldMasterChg chg="add del addSldLayout delSldLayout">
        <pc:chgData name="Гость" userId="1d91cbc4baad2e4f" providerId="Windows Live" clId="Web-{11A7EF35-F5DF-4350-A788-0828A46D5EDE}" dt="2021-03-03T09:38:49.692" v="18"/>
        <pc:sldMasterMkLst>
          <pc:docMk/>
          <pc:sldMasterMk cId="3154979492" sldId="2147483648"/>
        </pc:sldMasterMkLst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154979492" sldId="2147483648"/>
            <pc:sldLayoutMk cId="161079921" sldId="2147483649"/>
          </pc:sldLayoutMkLst>
        </pc:sldLayoutChg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154979492" sldId="2147483648"/>
            <pc:sldLayoutMk cId="2703711724" sldId="2147483650"/>
          </pc:sldLayoutMkLst>
        </pc:sldLayoutChg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154979492" sldId="2147483648"/>
            <pc:sldLayoutMk cId="4076369896" sldId="2147483651"/>
          </pc:sldLayoutMkLst>
        </pc:sldLayoutChg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154979492" sldId="2147483648"/>
            <pc:sldLayoutMk cId="2625762208" sldId="2147483652"/>
          </pc:sldLayoutMkLst>
        </pc:sldLayoutChg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154979492" sldId="2147483648"/>
            <pc:sldLayoutMk cId="188002762" sldId="2147483653"/>
          </pc:sldLayoutMkLst>
        </pc:sldLayoutChg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154979492" sldId="2147483648"/>
            <pc:sldLayoutMk cId="2295335545" sldId="2147483654"/>
          </pc:sldLayoutMkLst>
        </pc:sldLayoutChg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154979492" sldId="2147483648"/>
            <pc:sldLayoutMk cId="1988754143" sldId="2147483655"/>
          </pc:sldLayoutMkLst>
        </pc:sldLayoutChg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154979492" sldId="2147483648"/>
            <pc:sldLayoutMk cId="3665695281" sldId="2147483656"/>
          </pc:sldLayoutMkLst>
        </pc:sldLayoutChg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154979492" sldId="2147483648"/>
            <pc:sldLayoutMk cId="2134169247" sldId="2147483657"/>
          </pc:sldLayoutMkLst>
        </pc:sldLayoutChg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154979492" sldId="2147483648"/>
            <pc:sldLayoutMk cId="2065727480" sldId="2147483658"/>
          </pc:sldLayoutMkLst>
        </pc:sldLayoutChg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replId addSldLayout delSldLayout">
        <pc:chgData name="Гость" userId="1d91cbc4baad2e4f" providerId="Windows Live" clId="Web-{11A7EF35-F5DF-4350-A788-0828A46D5EDE}" dt="2021-03-03T09:37:30.159" v="5"/>
        <pc:sldMasterMkLst>
          <pc:docMk/>
          <pc:sldMasterMk cId="4158976922" sldId="2147483660"/>
        </pc:sldMasterMkLst>
        <pc:sldLayoutChg chg="add del">
          <pc:chgData name="Гость" userId="1d91cbc4baad2e4f" providerId="Windows Live" clId="Web-{11A7EF35-F5DF-4350-A788-0828A46D5EDE}" dt="2021-03-03T09:37:30.159" v="5"/>
          <pc:sldLayoutMkLst>
            <pc:docMk/>
            <pc:sldMasterMk cId="4158976922" sldId="2147483660"/>
            <pc:sldLayoutMk cId="3101421419" sldId="2147483661"/>
          </pc:sldLayoutMkLst>
        </pc:sldLayoutChg>
        <pc:sldLayoutChg chg="add del replId">
          <pc:chgData name="Гость" userId="1d91cbc4baad2e4f" providerId="Windows Live" clId="Web-{11A7EF35-F5DF-4350-A788-0828A46D5EDE}" dt="2021-03-03T09:37:30.159" v="5"/>
          <pc:sldLayoutMkLst>
            <pc:docMk/>
            <pc:sldMasterMk cId="4158976922" sldId="2147483660"/>
            <pc:sldLayoutMk cId="1449361971" sldId="2147483662"/>
          </pc:sldLayoutMkLst>
        </pc:sldLayoutChg>
        <pc:sldLayoutChg chg="add del replId">
          <pc:chgData name="Гость" userId="1d91cbc4baad2e4f" providerId="Windows Live" clId="Web-{11A7EF35-F5DF-4350-A788-0828A46D5EDE}" dt="2021-03-03T09:37:30.159" v="5"/>
          <pc:sldLayoutMkLst>
            <pc:docMk/>
            <pc:sldMasterMk cId="4158976922" sldId="2147483660"/>
            <pc:sldLayoutMk cId="3677589690" sldId="2147483663"/>
          </pc:sldLayoutMkLst>
        </pc:sldLayoutChg>
        <pc:sldLayoutChg chg="add del replId">
          <pc:chgData name="Гость" userId="1d91cbc4baad2e4f" providerId="Windows Live" clId="Web-{11A7EF35-F5DF-4350-A788-0828A46D5EDE}" dt="2021-03-03T09:37:30.159" v="5"/>
          <pc:sldLayoutMkLst>
            <pc:docMk/>
            <pc:sldMasterMk cId="4158976922" sldId="2147483660"/>
            <pc:sldLayoutMk cId="894403405" sldId="2147483664"/>
          </pc:sldLayoutMkLst>
        </pc:sldLayoutChg>
        <pc:sldLayoutChg chg="add del replId">
          <pc:chgData name="Гость" userId="1d91cbc4baad2e4f" providerId="Windows Live" clId="Web-{11A7EF35-F5DF-4350-A788-0828A46D5EDE}" dt="2021-03-03T09:37:30.159" v="5"/>
          <pc:sldLayoutMkLst>
            <pc:docMk/>
            <pc:sldMasterMk cId="4158976922" sldId="2147483660"/>
            <pc:sldLayoutMk cId="2795095791" sldId="2147483665"/>
          </pc:sldLayoutMkLst>
        </pc:sldLayoutChg>
        <pc:sldLayoutChg chg="add del replId">
          <pc:chgData name="Гость" userId="1d91cbc4baad2e4f" providerId="Windows Live" clId="Web-{11A7EF35-F5DF-4350-A788-0828A46D5EDE}" dt="2021-03-03T09:37:30.159" v="5"/>
          <pc:sldLayoutMkLst>
            <pc:docMk/>
            <pc:sldMasterMk cId="4158976922" sldId="2147483660"/>
            <pc:sldLayoutMk cId="1449403090" sldId="2147483666"/>
          </pc:sldLayoutMkLst>
        </pc:sldLayoutChg>
        <pc:sldLayoutChg chg="add del replId">
          <pc:chgData name="Гость" userId="1d91cbc4baad2e4f" providerId="Windows Live" clId="Web-{11A7EF35-F5DF-4350-A788-0828A46D5EDE}" dt="2021-03-03T09:37:30.159" v="5"/>
          <pc:sldLayoutMkLst>
            <pc:docMk/>
            <pc:sldMasterMk cId="4158976922" sldId="2147483660"/>
            <pc:sldLayoutMk cId="1994463974" sldId="2147483667"/>
          </pc:sldLayoutMkLst>
        </pc:sldLayoutChg>
        <pc:sldLayoutChg chg="add del replId">
          <pc:chgData name="Гость" userId="1d91cbc4baad2e4f" providerId="Windows Live" clId="Web-{11A7EF35-F5DF-4350-A788-0828A46D5EDE}" dt="2021-03-03T09:37:30.159" v="5"/>
          <pc:sldLayoutMkLst>
            <pc:docMk/>
            <pc:sldMasterMk cId="4158976922" sldId="2147483660"/>
            <pc:sldLayoutMk cId="3244939217" sldId="2147483668"/>
          </pc:sldLayoutMkLst>
        </pc:sldLayoutChg>
        <pc:sldLayoutChg chg="add del replId">
          <pc:chgData name="Гость" userId="1d91cbc4baad2e4f" providerId="Windows Live" clId="Web-{11A7EF35-F5DF-4350-A788-0828A46D5EDE}" dt="2021-03-03T09:37:30.159" v="5"/>
          <pc:sldLayoutMkLst>
            <pc:docMk/>
            <pc:sldMasterMk cId="4158976922" sldId="2147483660"/>
            <pc:sldLayoutMk cId="3650596114" sldId="2147483669"/>
          </pc:sldLayoutMkLst>
        </pc:sldLayoutChg>
        <pc:sldLayoutChg chg="add del replId">
          <pc:chgData name="Гость" userId="1d91cbc4baad2e4f" providerId="Windows Live" clId="Web-{11A7EF35-F5DF-4350-A788-0828A46D5EDE}" dt="2021-03-03T09:37:30.159" v="5"/>
          <pc:sldLayoutMkLst>
            <pc:docMk/>
            <pc:sldMasterMk cId="4158976922" sldId="2147483660"/>
            <pc:sldLayoutMk cId="4043735486" sldId="2147483670"/>
          </pc:sldLayoutMkLst>
        </pc:sldLayoutChg>
        <pc:sldLayoutChg chg="add del replId">
          <pc:chgData name="Гость" userId="1d91cbc4baad2e4f" providerId="Windows Live" clId="Web-{11A7EF35-F5DF-4350-A788-0828A46D5EDE}" dt="2021-03-03T09:37:30.159" v="5"/>
          <pc:sldLayoutMkLst>
            <pc:docMk/>
            <pc:sldMasterMk cId="4158976922" sldId="2147483660"/>
            <pc:sldLayoutMk cId="2307028258" sldId="2147483671"/>
          </pc:sldLayoutMkLst>
        </pc:sldLayoutChg>
      </pc:sldMasterChg>
      <pc:sldMasterChg chg="add del addSldLayout delSldLayout">
        <pc:chgData name="Гость" userId="1d91cbc4baad2e4f" providerId="Windows Live" clId="Web-{11A7EF35-F5DF-4350-A788-0828A46D5EDE}" dt="2021-03-03T09:38:12.957" v="13"/>
        <pc:sldMasterMkLst>
          <pc:docMk/>
          <pc:sldMasterMk cId="733927824" sldId="2147483673"/>
        </pc:sldMasterMkLst>
        <pc:sldLayoutChg chg="add del">
          <pc:chgData name="Гость" userId="1d91cbc4baad2e4f" providerId="Windows Live" clId="Web-{11A7EF35-F5DF-4350-A788-0828A46D5EDE}" dt="2021-03-03T09:38:12.957" v="13"/>
          <pc:sldLayoutMkLst>
            <pc:docMk/>
            <pc:sldMasterMk cId="733927824" sldId="2147483673"/>
            <pc:sldLayoutMk cId="3306885133" sldId="2147483662"/>
          </pc:sldLayoutMkLst>
        </pc:sldLayoutChg>
        <pc:sldLayoutChg chg="add del">
          <pc:chgData name="Гость" userId="1d91cbc4baad2e4f" providerId="Windows Live" clId="Web-{11A7EF35-F5DF-4350-A788-0828A46D5EDE}" dt="2021-03-03T09:38:12.957" v="13"/>
          <pc:sldLayoutMkLst>
            <pc:docMk/>
            <pc:sldMasterMk cId="733927824" sldId="2147483673"/>
            <pc:sldLayoutMk cId="1764563322" sldId="2147483663"/>
          </pc:sldLayoutMkLst>
        </pc:sldLayoutChg>
        <pc:sldLayoutChg chg="add del">
          <pc:chgData name="Гость" userId="1d91cbc4baad2e4f" providerId="Windows Live" clId="Web-{11A7EF35-F5DF-4350-A788-0828A46D5EDE}" dt="2021-03-03T09:38:12.957" v="13"/>
          <pc:sldLayoutMkLst>
            <pc:docMk/>
            <pc:sldMasterMk cId="733927824" sldId="2147483673"/>
            <pc:sldLayoutMk cId="3578002881" sldId="2147483664"/>
          </pc:sldLayoutMkLst>
        </pc:sldLayoutChg>
        <pc:sldLayoutChg chg="add del">
          <pc:chgData name="Гость" userId="1d91cbc4baad2e4f" providerId="Windows Live" clId="Web-{11A7EF35-F5DF-4350-A788-0828A46D5EDE}" dt="2021-03-03T09:38:12.957" v="13"/>
          <pc:sldLayoutMkLst>
            <pc:docMk/>
            <pc:sldMasterMk cId="733927824" sldId="2147483673"/>
            <pc:sldLayoutMk cId="814427102" sldId="2147483665"/>
          </pc:sldLayoutMkLst>
        </pc:sldLayoutChg>
        <pc:sldLayoutChg chg="add del">
          <pc:chgData name="Гость" userId="1d91cbc4baad2e4f" providerId="Windows Live" clId="Web-{11A7EF35-F5DF-4350-A788-0828A46D5EDE}" dt="2021-03-03T09:38:12.957" v="13"/>
          <pc:sldLayoutMkLst>
            <pc:docMk/>
            <pc:sldMasterMk cId="733927824" sldId="2147483673"/>
            <pc:sldLayoutMk cId="606386373" sldId="2147483666"/>
          </pc:sldLayoutMkLst>
        </pc:sldLayoutChg>
        <pc:sldLayoutChg chg="add del">
          <pc:chgData name="Гость" userId="1d91cbc4baad2e4f" providerId="Windows Live" clId="Web-{11A7EF35-F5DF-4350-A788-0828A46D5EDE}" dt="2021-03-03T09:38:12.957" v="13"/>
          <pc:sldLayoutMkLst>
            <pc:docMk/>
            <pc:sldMasterMk cId="733927824" sldId="2147483673"/>
            <pc:sldLayoutMk cId="4025211892" sldId="2147483667"/>
          </pc:sldLayoutMkLst>
        </pc:sldLayoutChg>
        <pc:sldLayoutChg chg="add del">
          <pc:chgData name="Гость" userId="1d91cbc4baad2e4f" providerId="Windows Live" clId="Web-{11A7EF35-F5DF-4350-A788-0828A46D5EDE}" dt="2021-03-03T09:38:12.957" v="13"/>
          <pc:sldLayoutMkLst>
            <pc:docMk/>
            <pc:sldMasterMk cId="733927824" sldId="2147483673"/>
            <pc:sldLayoutMk cId="3385827460" sldId="2147483668"/>
          </pc:sldLayoutMkLst>
        </pc:sldLayoutChg>
        <pc:sldLayoutChg chg="add del">
          <pc:chgData name="Гость" userId="1d91cbc4baad2e4f" providerId="Windows Live" clId="Web-{11A7EF35-F5DF-4350-A788-0828A46D5EDE}" dt="2021-03-03T09:38:12.957" v="13"/>
          <pc:sldLayoutMkLst>
            <pc:docMk/>
            <pc:sldMasterMk cId="733927824" sldId="2147483673"/>
            <pc:sldLayoutMk cId="1100458976" sldId="2147483669"/>
          </pc:sldLayoutMkLst>
        </pc:sldLayoutChg>
        <pc:sldLayoutChg chg="add del">
          <pc:chgData name="Гость" userId="1d91cbc4baad2e4f" providerId="Windows Live" clId="Web-{11A7EF35-F5DF-4350-A788-0828A46D5EDE}" dt="2021-03-03T09:38:12.957" v="13"/>
          <pc:sldLayoutMkLst>
            <pc:docMk/>
            <pc:sldMasterMk cId="733927824" sldId="2147483673"/>
            <pc:sldLayoutMk cId="594356475" sldId="2147483670"/>
          </pc:sldLayoutMkLst>
        </pc:sldLayoutChg>
        <pc:sldLayoutChg chg="add del">
          <pc:chgData name="Гость" userId="1d91cbc4baad2e4f" providerId="Windows Live" clId="Web-{11A7EF35-F5DF-4350-A788-0828A46D5EDE}" dt="2021-03-03T09:38:12.957" v="13"/>
          <pc:sldLayoutMkLst>
            <pc:docMk/>
            <pc:sldMasterMk cId="733927824" sldId="2147483673"/>
            <pc:sldLayoutMk cId="3773035937" sldId="2147483671"/>
          </pc:sldLayoutMkLst>
        </pc:sldLayoutChg>
        <pc:sldLayoutChg chg="add del">
          <pc:chgData name="Гость" userId="1d91cbc4baad2e4f" providerId="Windows Live" clId="Web-{11A7EF35-F5DF-4350-A788-0828A46D5EDE}" dt="2021-03-03T09:38:12.957" v="13"/>
          <pc:sldLayoutMkLst>
            <pc:docMk/>
            <pc:sldMasterMk cId="733927824" sldId="2147483673"/>
            <pc:sldLayoutMk cId="727579555" sldId="2147483672"/>
          </pc:sldLayoutMkLst>
        </pc:sldLayoutChg>
      </pc:sldMasterChg>
      <pc:sldMasterChg chg="add del addSldLayout delSldLayout">
        <pc:chgData name="Гость" userId="1d91cbc4baad2e4f" providerId="Windows Live" clId="Web-{11A7EF35-F5DF-4350-A788-0828A46D5EDE}" dt="2021-03-03T09:38:49.692" v="18"/>
        <pc:sldMasterMkLst>
          <pc:docMk/>
          <pc:sldMasterMk cId="3813455318" sldId="2147483673"/>
        </pc:sldMasterMkLst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813455318" sldId="2147483673"/>
            <pc:sldLayoutMk cId="1338846046" sldId="2147483662"/>
          </pc:sldLayoutMkLst>
        </pc:sldLayoutChg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813455318" sldId="2147483673"/>
            <pc:sldLayoutMk cId="2694401138" sldId="2147483663"/>
          </pc:sldLayoutMkLst>
        </pc:sldLayoutChg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813455318" sldId="2147483673"/>
            <pc:sldLayoutMk cId="2549976811" sldId="2147483664"/>
          </pc:sldLayoutMkLst>
        </pc:sldLayoutChg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813455318" sldId="2147483673"/>
            <pc:sldLayoutMk cId="2308312995" sldId="2147483665"/>
          </pc:sldLayoutMkLst>
        </pc:sldLayoutChg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813455318" sldId="2147483673"/>
            <pc:sldLayoutMk cId="1045673886" sldId="2147483666"/>
          </pc:sldLayoutMkLst>
        </pc:sldLayoutChg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813455318" sldId="2147483673"/>
            <pc:sldLayoutMk cId="1087722426" sldId="2147483667"/>
          </pc:sldLayoutMkLst>
        </pc:sldLayoutChg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813455318" sldId="2147483673"/>
            <pc:sldLayoutMk cId="835276000" sldId="2147483668"/>
          </pc:sldLayoutMkLst>
        </pc:sldLayoutChg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813455318" sldId="2147483673"/>
            <pc:sldLayoutMk cId="689624111" sldId="2147483669"/>
          </pc:sldLayoutMkLst>
        </pc:sldLayoutChg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813455318" sldId="2147483673"/>
            <pc:sldLayoutMk cId="1536521945" sldId="2147483670"/>
          </pc:sldLayoutMkLst>
        </pc:sldLayoutChg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813455318" sldId="2147483673"/>
            <pc:sldLayoutMk cId="3279946389" sldId="2147483671"/>
          </pc:sldLayoutMkLst>
        </pc:sldLayoutChg>
        <pc:sldLayoutChg chg="add del">
          <pc:chgData name="Гость" userId="1d91cbc4baad2e4f" providerId="Windows Live" clId="Web-{11A7EF35-F5DF-4350-A788-0828A46D5EDE}" dt="2021-03-03T09:38:49.692" v="18"/>
          <pc:sldLayoutMkLst>
            <pc:docMk/>
            <pc:sldMasterMk cId="3813455318" sldId="2147483673"/>
            <pc:sldLayoutMk cId="3556969152" sldId="2147483672"/>
          </pc:sldLayoutMkLst>
        </pc:sldLayoutChg>
      </pc:sldMasterChg>
      <pc:sldMasterChg chg="add del addSldLayout delSldLayout">
        <pc:chgData name="Гость" userId="1d91cbc4baad2e4f" providerId="Windows Live" clId="Web-{11A7EF35-F5DF-4350-A788-0828A46D5EDE}" dt="2021-03-03T09:37:18.206" v="3"/>
        <pc:sldMasterMkLst>
          <pc:docMk/>
          <pc:sldMasterMk cId="1016594556" sldId="2147483686"/>
        </pc:sldMasterMkLst>
        <pc:sldLayoutChg chg="add del">
          <pc:chgData name="Гость" userId="1d91cbc4baad2e4f" providerId="Windows Live" clId="Web-{11A7EF35-F5DF-4350-A788-0828A46D5EDE}" dt="2021-03-03T09:37:18.206" v="3"/>
          <pc:sldLayoutMkLst>
            <pc:docMk/>
            <pc:sldMasterMk cId="1016594556" sldId="2147483686"/>
            <pc:sldLayoutMk cId="627786947" sldId="2147483675"/>
          </pc:sldLayoutMkLst>
        </pc:sldLayoutChg>
        <pc:sldLayoutChg chg="add del">
          <pc:chgData name="Гость" userId="1d91cbc4baad2e4f" providerId="Windows Live" clId="Web-{11A7EF35-F5DF-4350-A788-0828A46D5EDE}" dt="2021-03-03T09:37:18.206" v="3"/>
          <pc:sldLayoutMkLst>
            <pc:docMk/>
            <pc:sldMasterMk cId="1016594556" sldId="2147483686"/>
            <pc:sldLayoutMk cId="960439792" sldId="2147483676"/>
          </pc:sldLayoutMkLst>
        </pc:sldLayoutChg>
        <pc:sldLayoutChg chg="add del">
          <pc:chgData name="Гость" userId="1d91cbc4baad2e4f" providerId="Windows Live" clId="Web-{11A7EF35-F5DF-4350-A788-0828A46D5EDE}" dt="2021-03-03T09:37:18.206" v="3"/>
          <pc:sldLayoutMkLst>
            <pc:docMk/>
            <pc:sldMasterMk cId="1016594556" sldId="2147483686"/>
            <pc:sldLayoutMk cId="3241886507" sldId="2147483677"/>
          </pc:sldLayoutMkLst>
        </pc:sldLayoutChg>
        <pc:sldLayoutChg chg="add del">
          <pc:chgData name="Гость" userId="1d91cbc4baad2e4f" providerId="Windows Live" clId="Web-{11A7EF35-F5DF-4350-A788-0828A46D5EDE}" dt="2021-03-03T09:37:18.206" v="3"/>
          <pc:sldLayoutMkLst>
            <pc:docMk/>
            <pc:sldMasterMk cId="1016594556" sldId="2147483686"/>
            <pc:sldLayoutMk cId="944075714" sldId="2147483678"/>
          </pc:sldLayoutMkLst>
        </pc:sldLayoutChg>
        <pc:sldLayoutChg chg="add del">
          <pc:chgData name="Гость" userId="1d91cbc4baad2e4f" providerId="Windows Live" clId="Web-{11A7EF35-F5DF-4350-A788-0828A46D5EDE}" dt="2021-03-03T09:37:18.206" v="3"/>
          <pc:sldLayoutMkLst>
            <pc:docMk/>
            <pc:sldMasterMk cId="1016594556" sldId="2147483686"/>
            <pc:sldLayoutMk cId="1117439483" sldId="2147483679"/>
          </pc:sldLayoutMkLst>
        </pc:sldLayoutChg>
        <pc:sldLayoutChg chg="add del">
          <pc:chgData name="Гость" userId="1d91cbc4baad2e4f" providerId="Windows Live" clId="Web-{11A7EF35-F5DF-4350-A788-0828A46D5EDE}" dt="2021-03-03T09:37:18.206" v="3"/>
          <pc:sldLayoutMkLst>
            <pc:docMk/>
            <pc:sldMasterMk cId="1016594556" sldId="2147483686"/>
            <pc:sldLayoutMk cId="3003357584" sldId="2147483680"/>
          </pc:sldLayoutMkLst>
        </pc:sldLayoutChg>
        <pc:sldLayoutChg chg="add del">
          <pc:chgData name="Гость" userId="1d91cbc4baad2e4f" providerId="Windows Live" clId="Web-{11A7EF35-F5DF-4350-A788-0828A46D5EDE}" dt="2021-03-03T09:37:18.206" v="3"/>
          <pc:sldLayoutMkLst>
            <pc:docMk/>
            <pc:sldMasterMk cId="1016594556" sldId="2147483686"/>
            <pc:sldLayoutMk cId="4249566910" sldId="2147483681"/>
          </pc:sldLayoutMkLst>
        </pc:sldLayoutChg>
        <pc:sldLayoutChg chg="add del">
          <pc:chgData name="Гость" userId="1d91cbc4baad2e4f" providerId="Windows Live" clId="Web-{11A7EF35-F5DF-4350-A788-0828A46D5EDE}" dt="2021-03-03T09:37:18.206" v="3"/>
          <pc:sldLayoutMkLst>
            <pc:docMk/>
            <pc:sldMasterMk cId="1016594556" sldId="2147483686"/>
            <pc:sldLayoutMk cId="2501397929" sldId="2147483682"/>
          </pc:sldLayoutMkLst>
        </pc:sldLayoutChg>
        <pc:sldLayoutChg chg="add del">
          <pc:chgData name="Гость" userId="1d91cbc4baad2e4f" providerId="Windows Live" clId="Web-{11A7EF35-F5DF-4350-A788-0828A46D5EDE}" dt="2021-03-03T09:37:18.206" v="3"/>
          <pc:sldLayoutMkLst>
            <pc:docMk/>
            <pc:sldMasterMk cId="1016594556" sldId="2147483686"/>
            <pc:sldLayoutMk cId="626700039" sldId="2147483683"/>
          </pc:sldLayoutMkLst>
        </pc:sldLayoutChg>
        <pc:sldLayoutChg chg="add del">
          <pc:chgData name="Гость" userId="1d91cbc4baad2e4f" providerId="Windows Live" clId="Web-{11A7EF35-F5DF-4350-A788-0828A46D5EDE}" dt="2021-03-03T09:37:18.206" v="3"/>
          <pc:sldLayoutMkLst>
            <pc:docMk/>
            <pc:sldMasterMk cId="1016594556" sldId="2147483686"/>
            <pc:sldLayoutMk cId="3181745809" sldId="2147483684"/>
          </pc:sldLayoutMkLst>
        </pc:sldLayoutChg>
        <pc:sldLayoutChg chg="add del">
          <pc:chgData name="Гость" userId="1d91cbc4baad2e4f" providerId="Windows Live" clId="Web-{11A7EF35-F5DF-4350-A788-0828A46D5EDE}" dt="2021-03-03T09:37:18.206" v="3"/>
          <pc:sldLayoutMkLst>
            <pc:docMk/>
            <pc:sldMasterMk cId="1016594556" sldId="2147483686"/>
            <pc:sldLayoutMk cId="104888268" sldId="2147483685"/>
          </pc:sldLayoutMkLst>
        </pc:sldLayoutChg>
      </pc:sldMasterChg>
      <pc:sldMasterChg chg="add del addSldLayout delSldLayout">
        <pc:chgData name="Гость" userId="1d91cbc4baad2e4f" providerId="Windows Live" clId="Web-{11A7EF35-F5DF-4350-A788-0828A46D5EDE}" dt="2021-03-03T09:38:49.629" v="17"/>
        <pc:sldMasterMkLst>
          <pc:docMk/>
          <pc:sldMasterMk cId="1983090871" sldId="2147483686"/>
        </pc:sldMasterMkLst>
        <pc:sldLayoutChg chg="add del">
          <pc:chgData name="Гость" userId="1d91cbc4baad2e4f" providerId="Windows Live" clId="Web-{11A7EF35-F5DF-4350-A788-0828A46D5EDE}" dt="2021-03-03T09:38:49.629" v="17"/>
          <pc:sldLayoutMkLst>
            <pc:docMk/>
            <pc:sldMasterMk cId="1983090871" sldId="2147483686"/>
            <pc:sldLayoutMk cId="340607035" sldId="2147483675"/>
          </pc:sldLayoutMkLst>
        </pc:sldLayoutChg>
        <pc:sldLayoutChg chg="add del">
          <pc:chgData name="Гость" userId="1d91cbc4baad2e4f" providerId="Windows Live" clId="Web-{11A7EF35-F5DF-4350-A788-0828A46D5EDE}" dt="2021-03-03T09:38:49.629" v="17"/>
          <pc:sldLayoutMkLst>
            <pc:docMk/>
            <pc:sldMasterMk cId="1983090871" sldId="2147483686"/>
            <pc:sldLayoutMk cId="159989242" sldId="2147483676"/>
          </pc:sldLayoutMkLst>
        </pc:sldLayoutChg>
        <pc:sldLayoutChg chg="add del">
          <pc:chgData name="Гость" userId="1d91cbc4baad2e4f" providerId="Windows Live" clId="Web-{11A7EF35-F5DF-4350-A788-0828A46D5EDE}" dt="2021-03-03T09:38:49.629" v="17"/>
          <pc:sldLayoutMkLst>
            <pc:docMk/>
            <pc:sldMasterMk cId="1983090871" sldId="2147483686"/>
            <pc:sldLayoutMk cId="1490397111" sldId="2147483677"/>
          </pc:sldLayoutMkLst>
        </pc:sldLayoutChg>
        <pc:sldLayoutChg chg="add del">
          <pc:chgData name="Гость" userId="1d91cbc4baad2e4f" providerId="Windows Live" clId="Web-{11A7EF35-F5DF-4350-A788-0828A46D5EDE}" dt="2021-03-03T09:38:49.629" v="17"/>
          <pc:sldLayoutMkLst>
            <pc:docMk/>
            <pc:sldMasterMk cId="1983090871" sldId="2147483686"/>
            <pc:sldLayoutMk cId="1608607238" sldId="2147483678"/>
          </pc:sldLayoutMkLst>
        </pc:sldLayoutChg>
        <pc:sldLayoutChg chg="add del">
          <pc:chgData name="Гость" userId="1d91cbc4baad2e4f" providerId="Windows Live" clId="Web-{11A7EF35-F5DF-4350-A788-0828A46D5EDE}" dt="2021-03-03T09:38:49.629" v="17"/>
          <pc:sldLayoutMkLst>
            <pc:docMk/>
            <pc:sldMasterMk cId="1983090871" sldId="2147483686"/>
            <pc:sldLayoutMk cId="453060085" sldId="2147483679"/>
          </pc:sldLayoutMkLst>
        </pc:sldLayoutChg>
        <pc:sldLayoutChg chg="add del">
          <pc:chgData name="Гость" userId="1d91cbc4baad2e4f" providerId="Windows Live" clId="Web-{11A7EF35-F5DF-4350-A788-0828A46D5EDE}" dt="2021-03-03T09:38:49.629" v="17"/>
          <pc:sldLayoutMkLst>
            <pc:docMk/>
            <pc:sldMasterMk cId="1983090871" sldId="2147483686"/>
            <pc:sldLayoutMk cId="3239075943" sldId="2147483680"/>
          </pc:sldLayoutMkLst>
        </pc:sldLayoutChg>
        <pc:sldLayoutChg chg="add del">
          <pc:chgData name="Гость" userId="1d91cbc4baad2e4f" providerId="Windows Live" clId="Web-{11A7EF35-F5DF-4350-A788-0828A46D5EDE}" dt="2021-03-03T09:38:49.629" v="17"/>
          <pc:sldLayoutMkLst>
            <pc:docMk/>
            <pc:sldMasterMk cId="1983090871" sldId="2147483686"/>
            <pc:sldLayoutMk cId="2988753257" sldId="2147483681"/>
          </pc:sldLayoutMkLst>
        </pc:sldLayoutChg>
        <pc:sldLayoutChg chg="add del">
          <pc:chgData name="Гость" userId="1d91cbc4baad2e4f" providerId="Windows Live" clId="Web-{11A7EF35-F5DF-4350-A788-0828A46D5EDE}" dt="2021-03-03T09:38:49.629" v="17"/>
          <pc:sldLayoutMkLst>
            <pc:docMk/>
            <pc:sldMasterMk cId="1983090871" sldId="2147483686"/>
            <pc:sldLayoutMk cId="1937538536" sldId="2147483682"/>
          </pc:sldLayoutMkLst>
        </pc:sldLayoutChg>
        <pc:sldLayoutChg chg="add del">
          <pc:chgData name="Гость" userId="1d91cbc4baad2e4f" providerId="Windows Live" clId="Web-{11A7EF35-F5DF-4350-A788-0828A46D5EDE}" dt="2021-03-03T09:38:49.629" v="17"/>
          <pc:sldLayoutMkLst>
            <pc:docMk/>
            <pc:sldMasterMk cId="1983090871" sldId="2147483686"/>
            <pc:sldLayoutMk cId="2534284008" sldId="2147483683"/>
          </pc:sldLayoutMkLst>
        </pc:sldLayoutChg>
        <pc:sldLayoutChg chg="add del">
          <pc:chgData name="Гость" userId="1d91cbc4baad2e4f" providerId="Windows Live" clId="Web-{11A7EF35-F5DF-4350-A788-0828A46D5EDE}" dt="2021-03-03T09:38:49.629" v="17"/>
          <pc:sldLayoutMkLst>
            <pc:docMk/>
            <pc:sldMasterMk cId="1983090871" sldId="2147483686"/>
            <pc:sldLayoutMk cId="1212955347" sldId="2147483684"/>
          </pc:sldLayoutMkLst>
        </pc:sldLayoutChg>
        <pc:sldLayoutChg chg="add del">
          <pc:chgData name="Гость" userId="1d91cbc4baad2e4f" providerId="Windows Live" clId="Web-{11A7EF35-F5DF-4350-A788-0828A46D5EDE}" dt="2021-03-03T09:38:49.629" v="17"/>
          <pc:sldLayoutMkLst>
            <pc:docMk/>
            <pc:sldMasterMk cId="1983090871" sldId="2147483686"/>
            <pc:sldLayoutMk cId="3656316406" sldId="2147483685"/>
          </pc:sldLayoutMkLst>
        </pc:sldLayoutChg>
      </pc:sldMasterChg>
      <pc:sldMasterChg chg="add del addSldLayout delSldLayout">
        <pc:chgData name="Гость" userId="1d91cbc4baad2e4f" providerId="Windows Live" clId="Web-{11A7EF35-F5DF-4350-A788-0828A46D5EDE}" dt="2021-03-03T09:37:35.487" v="7"/>
        <pc:sldMasterMkLst>
          <pc:docMk/>
          <pc:sldMasterMk cId="1593310588" sldId="2147483699"/>
        </pc:sldMasterMkLst>
        <pc:sldLayoutChg chg="add del">
          <pc:chgData name="Гость" userId="1d91cbc4baad2e4f" providerId="Windows Live" clId="Web-{11A7EF35-F5DF-4350-A788-0828A46D5EDE}" dt="2021-03-03T09:37:35.487" v="7"/>
          <pc:sldLayoutMkLst>
            <pc:docMk/>
            <pc:sldMasterMk cId="1593310588" sldId="2147483699"/>
            <pc:sldLayoutMk cId="3665485745" sldId="2147483688"/>
          </pc:sldLayoutMkLst>
        </pc:sldLayoutChg>
        <pc:sldLayoutChg chg="add del">
          <pc:chgData name="Гость" userId="1d91cbc4baad2e4f" providerId="Windows Live" clId="Web-{11A7EF35-F5DF-4350-A788-0828A46D5EDE}" dt="2021-03-03T09:37:35.487" v="7"/>
          <pc:sldLayoutMkLst>
            <pc:docMk/>
            <pc:sldMasterMk cId="1593310588" sldId="2147483699"/>
            <pc:sldLayoutMk cId="129901319" sldId="2147483689"/>
          </pc:sldLayoutMkLst>
        </pc:sldLayoutChg>
        <pc:sldLayoutChg chg="add del">
          <pc:chgData name="Гость" userId="1d91cbc4baad2e4f" providerId="Windows Live" clId="Web-{11A7EF35-F5DF-4350-A788-0828A46D5EDE}" dt="2021-03-03T09:37:35.487" v="7"/>
          <pc:sldLayoutMkLst>
            <pc:docMk/>
            <pc:sldMasterMk cId="1593310588" sldId="2147483699"/>
            <pc:sldLayoutMk cId="4040304525" sldId="2147483690"/>
          </pc:sldLayoutMkLst>
        </pc:sldLayoutChg>
        <pc:sldLayoutChg chg="add del">
          <pc:chgData name="Гость" userId="1d91cbc4baad2e4f" providerId="Windows Live" clId="Web-{11A7EF35-F5DF-4350-A788-0828A46D5EDE}" dt="2021-03-03T09:37:35.487" v="7"/>
          <pc:sldLayoutMkLst>
            <pc:docMk/>
            <pc:sldMasterMk cId="1593310588" sldId="2147483699"/>
            <pc:sldLayoutMk cId="3742981250" sldId="2147483691"/>
          </pc:sldLayoutMkLst>
        </pc:sldLayoutChg>
        <pc:sldLayoutChg chg="add del">
          <pc:chgData name="Гость" userId="1d91cbc4baad2e4f" providerId="Windows Live" clId="Web-{11A7EF35-F5DF-4350-A788-0828A46D5EDE}" dt="2021-03-03T09:37:35.487" v="7"/>
          <pc:sldLayoutMkLst>
            <pc:docMk/>
            <pc:sldMasterMk cId="1593310588" sldId="2147483699"/>
            <pc:sldLayoutMk cId="3902012077" sldId="2147483692"/>
          </pc:sldLayoutMkLst>
        </pc:sldLayoutChg>
        <pc:sldLayoutChg chg="add del">
          <pc:chgData name="Гость" userId="1d91cbc4baad2e4f" providerId="Windows Live" clId="Web-{11A7EF35-F5DF-4350-A788-0828A46D5EDE}" dt="2021-03-03T09:37:35.487" v="7"/>
          <pc:sldLayoutMkLst>
            <pc:docMk/>
            <pc:sldMasterMk cId="1593310588" sldId="2147483699"/>
            <pc:sldLayoutMk cId="2590583167" sldId="2147483693"/>
          </pc:sldLayoutMkLst>
        </pc:sldLayoutChg>
        <pc:sldLayoutChg chg="add del">
          <pc:chgData name="Гость" userId="1d91cbc4baad2e4f" providerId="Windows Live" clId="Web-{11A7EF35-F5DF-4350-A788-0828A46D5EDE}" dt="2021-03-03T09:37:35.487" v="7"/>
          <pc:sldLayoutMkLst>
            <pc:docMk/>
            <pc:sldMasterMk cId="1593310588" sldId="2147483699"/>
            <pc:sldLayoutMk cId="3952122848" sldId="2147483694"/>
          </pc:sldLayoutMkLst>
        </pc:sldLayoutChg>
        <pc:sldLayoutChg chg="add del">
          <pc:chgData name="Гость" userId="1d91cbc4baad2e4f" providerId="Windows Live" clId="Web-{11A7EF35-F5DF-4350-A788-0828A46D5EDE}" dt="2021-03-03T09:37:35.487" v="7"/>
          <pc:sldLayoutMkLst>
            <pc:docMk/>
            <pc:sldMasterMk cId="1593310588" sldId="2147483699"/>
            <pc:sldLayoutMk cId="3136018832" sldId="2147483695"/>
          </pc:sldLayoutMkLst>
        </pc:sldLayoutChg>
        <pc:sldLayoutChg chg="add del">
          <pc:chgData name="Гость" userId="1d91cbc4baad2e4f" providerId="Windows Live" clId="Web-{11A7EF35-F5DF-4350-A788-0828A46D5EDE}" dt="2021-03-03T09:37:35.487" v="7"/>
          <pc:sldLayoutMkLst>
            <pc:docMk/>
            <pc:sldMasterMk cId="1593310588" sldId="2147483699"/>
            <pc:sldLayoutMk cId="2385289475" sldId="2147483696"/>
          </pc:sldLayoutMkLst>
        </pc:sldLayoutChg>
        <pc:sldLayoutChg chg="add del">
          <pc:chgData name="Гость" userId="1d91cbc4baad2e4f" providerId="Windows Live" clId="Web-{11A7EF35-F5DF-4350-A788-0828A46D5EDE}" dt="2021-03-03T09:37:35.487" v="7"/>
          <pc:sldLayoutMkLst>
            <pc:docMk/>
            <pc:sldMasterMk cId="1593310588" sldId="2147483699"/>
            <pc:sldLayoutMk cId="321923265" sldId="2147483697"/>
          </pc:sldLayoutMkLst>
        </pc:sldLayoutChg>
        <pc:sldLayoutChg chg="add del">
          <pc:chgData name="Гость" userId="1d91cbc4baad2e4f" providerId="Windows Live" clId="Web-{11A7EF35-F5DF-4350-A788-0828A46D5EDE}" dt="2021-03-03T09:37:35.487" v="7"/>
          <pc:sldLayoutMkLst>
            <pc:docMk/>
            <pc:sldMasterMk cId="1593310588" sldId="2147483699"/>
            <pc:sldLayoutMk cId="2925724277" sldId="2147483698"/>
          </pc:sldLayoutMkLst>
        </pc:sldLayoutChg>
      </pc:sldMasterChg>
      <pc:sldMasterChg chg="add del addSldLayout delSldLayout">
        <pc:chgData name="Гость" userId="1d91cbc4baad2e4f" providerId="Windows Live" clId="Web-{11A7EF35-F5DF-4350-A788-0828A46D5EDE}" dt="2021-03-03T09:38:26.535" v="15"/>
        <pc:sldMasterMkLst>
          <pc:docMk/>
          <pc:sldMasterMk cId="2165879990" sldId="2147483700"/>
        </pc:sldMasterMkLst>
        <pc:sldLayoutChg chg="add del">
          <pc:chgData name="Гость" userId="1d91cbc4baad2e4f" providerId="Windows Live" clId="Web-{11A7EF35-F5DF-4350-A788-0828A46D5EDE}" dt="2021-03-03T09:38:26.535" v="15"/>
          <pc:sldLayoutMkLst>
            <pc:docMk/>
            <pc:sldMasterMk cId="2165879990" sldId="2147483700"/>
            <pc:sldLayoutMk cId="677092696" sldId="2147483689"/>
          </pc:sldLayoutMkLst>
        </pc:sldLayoutChg>
        <pc:sldLayoutChg chg="add del">
          <pc:chgData name="Гость" userId="1d91cbc4baad2e4f" providerId="Windows Live" clId="Web-{11A7EF35-F5DF-4350-A788-0828A46D5EDE}" dt="2021-03-03T09:38:26.535" v="15"/>
          <pc:sldLayoutMkLst>
            <pc:docMk/>
            <pc:sldMasterMk cId="2165879990" sldId="2147483700"/>
            <pc:sldLayoutMk cId="3587713856" sldId="2147483690"/>
          </pc:sldLayoutMkLst>
        </pc:sldLayoutChg>
        <pc:sldLayoutChg chg="add del">
          <pc:chgData name="Гость" userId="1d91cbc4baad2e4f" providerId="Windows Live" clId="Web-{11A7EF35-F5DF-4350-A788-0828A46D5EDE}" dt="2021-03-03T09:38:26.535" v="15"/>
          <pc:sldLayoutMkLst>
            <pc:docMk/>
            <pc:sldMasterMk cId="2165879990" sldId="2147483700"/>
            <pc:sldLayoutMk cId="4210219490" sldId="2147483691"/>
          </pc:sldLayoutMkLst>
        </pc:sldLayoutChg>
        <pc:sldLayoutChg chg="add del">
          <pc:chgData name="Гость" userId="1d91cbc4baad2e4f" providerId="Windows Live" clId="Web-{11A7EF35-F5DF-4350-A788-0828A46D5EDE}" dt="2021-03-03T09:38:26.535" v="15"/>
          <pc:sldLayoutMkLst>
            <pc:docMk/>
            <pc:sldMasterMk cId="2165879990" sldId="2147483700"/>
            <pc:sldLayoutMk cId="1644458773" sldId="2147483692"/>
          </pc:sldLayoutMkLst>
        </pc:sldLayoutChg>
        <pc:sldLayoutChg chg="add del">
          <pc:chgData name="Гость" userId="1d91cbc4baad2e4f" providerId="Windows Live" clId="Web-{11A7EF35-F5DF-4350-A788-0828A46D5EDE}" dt="2021-03-03T09:38:26.535" v="15"/>
          <pc:sldLayoutMkLst>
            <pc:docMk/>
            <pc:sldMasterMk cId="2165879990" sldId="2147483700"/>
            <pc:sldLayoutMk cId="3740670358" sldId="2147483693"/>
          </pc:sldLayoutMkLst>
        </pc:sldLayoutChg>
        <pc:sldLayoutChg chg="add del">
          <pc:chgData name="Гость" userId="1d91cbc4baad2e4f" providerId="Windows Live" clId="Web-{11A7EF35-F5DF-4350-A788-0828A46D5EDE}" dt="2021-03-03T09:38:26.535" v="15"/>
          <pc:sldLayoutMkLst>
            <pc:docMk/>
            <pc:sldMasterMk cId="2165879990" sldId="2147483700"/>
            <pc:sldLayoutMk cId="2559086471" sldId="2147483694"/>
          </pc:sldLayoutMkLst>
        </pc:sldLayoutChg>
        <pc:sldLayoutChg chg="add del">
          <pc:chgData name="Гость" userId="1d91cbc4baad2e4f" providerId="Windows Live" clId="Web-{11A7EF35-F5DF-4350-A788-0828A46D5EDE}" dt="2021-03-03T09:38:26.535" v="15"/>
          <pc:sldLayoutMkLst>
            <pc:docMk/>
            <pc:sldMasterMk cId="2165879990" sldId="2147483700"/>
            <pc:sldLayoutMk cId="2601945464" sldId="2147483695"/>
          </pc:sldLayoutMkLst>
        </pc:sldLayoutChg>
        <pc:sldLayoutChg chg="add del">
          <pc:chgData name="Гость" userId="1d91cbc4baad2e4f" providerId="Windows Live" clId="Web-{11A7EF35-F5DF-4350-A788-0828A46D5EDE}" dt="2021-03-03T09:38:26.535" v="15"/>
          <pc:sldLayoutMkLst>
            <pc:docMk/>
            <pc:sldMasterMk cId="2165879990" sldId="2147483700"/>
            <pc:sldLayoutMk cId="2437351779" sldId="2147483696"/>
          </pc:sldLayoutMkLst>
        </pc:sldLayoutChg>
        <pc:sldLayoutChg chg="add del">
          <pc:chgData name="Гость" userId="1d91cbc4baad2e4f" providerId="Windows Live" clId="Web-{11A7EF35-F5DF-4350-A788-0828A46D5EDE}" dt="2021-03-03T09:38:26.535" v="15"/>
          <pc:sldLayoutMkLst>
            <pc:docMk/>
            <pc:sldMasterMk cId="2165879990" sldId="2147483700"/>
            <pc:sldLayoutMk cId="3731551407" sldId="2147483697"/>
          </pc:sldLayoutMkLst>
        </pc:sldLayoutChg>
        <pc:sldLayoutChg chg="add del">
          <pc:chgData name="Гость" userId="1d91cbc4baad2e4f" providerId="Windows Live" clId="Web-{11A7EF35-F5DF-4350-A788-0828A46D5EDE}" dt="2021-03-03T09:38:26.535" v="15"/>
          <pc:sldLayoutMkLst>
            <pc:docMk/>
            <pc:sldMasterMk cId="2165879990" sldId="2147483700"/>
            <pc:sldLayoutMk cId="881038360" sldId="2147483698"/>
          </pc:sldLayoutMkLst>
        </pc:sldLayoutChg>
        <pc:sldLayoutChg chg="add del">
          <pc:chgData name="Гость" userId="1d91cbc4baad2e4f" providerId="Windows Live" clId="Web-{11A7EF35-F5DF-4350-A788-0828A46D5EDE}" dt="2021-03-03T09:38:26.535" v="15"/>
          <pc:sldLayoutMkLst>
            <pc:docMk/>
            <pc:sldMasterMk cId="2165879990" sldId="2147483700"/>
            <pc:sldLayoutMk cId="206259532" sldId="2147483699"/>
          </pc:sldLayoutMkLst>
        </pc:sldLayoutChg>
      </pc:sldMasterChg>
      <pc:sldMasterChg chg="add del addSldLayout delSldLayout">
        <pc:chgData name="Гость" userId="1d91cbc4baad2e4f" providerId="Windows Live" clId="Web-{11A7EF35-F5DF-4350-A788-0828A46D5EDE}" dt="2021-03-03T09:37:59.159" v="11"/>
        <pc:sldMasterMkLst>
          <pc:docMk/>
          <pc:sldMasterMk cId="1527273900" sldId="2147483738"/>
        </pc:sldMasterMkLst>
        <pc:sldLayoutChg chg="add del">
          <pc:chgData name="Гость" userId="1d91cbc4baad2e4f" providerId="Windows Live" clId="Web-{11A7EF35-F5DF-4350-A788-0828A46D5EDE}" dt="2021-03-03T09:37:59.159" v="11"/>
          <pc:sldLayoutMkLst>
            <pc:docMk/>
            <pc:sldMasterMk cId="1527273900" sldId="2147483738"/>
            <pc:sldLayoutMk cId="695717284" sldId="2147483727"/>
          </pc:sldLayoutMkLst>
        </pc:sldLayoutChg>
        <pc:sldLayoutChg chg="add del">
          <pc:chgData name="Гость" userId="1d91cbc4baad2e4f" providerId="Windows Live" clId="Web-{11A7EF35-F5DF-4350-A788-0828A46D5EDE}" dt="2021-03-03T09:37:59.159" v="11"/>
          <pc:sldLayoutMkLst>
            <pc:docMk/>
            <pc:sldMasterMk cId="1527273900" sldId="2147483738"/>
            <pc:sldLayoutMk cId="669135354" sldId="2147483728"/>
          </pc:sldLayoutMkLst>
        </pc:sldLayoutChg>
        <pc:sldLayoutChg chg="add del">
          <pc:chgData name="Гость" userId="1d91cbc4baad2e4f" providerId="Windows Live" clId="Web-{11A7EF35-F5DF-4350-A788-0828A46D5EDE}" dt="2021-03-03T09:37:59.159" v="11"/>
          <pc:sldLayoutMkLst>
            <pc:docMk/>
            <pc:sldMasterMk cId="1527273900" sldId="2147483738"/>
            <pc:sldLayoutMk cId="4268363133" sldId="2147483729"/>
          </pc:sldLayoutMkLst>
        </pc:sldLayoutChg>
        <pc:sldLayoutChg chg="add del">
          <pc:chgData name="Гость" userId="1d91cbc4baad2e4f" providerId="Windows Live" clId="Web-{11A7EF35-F5DF-4350-A788-0828A46D5EDE}" dt="2021-03-03T09:37:59.159" v="11"/>
          <pc:sldLayoutMkLst>
            <pc:docMk/>
            <pc:sldMasterMk cId="1527273900" sldId="2147483738"/>
            <pc:sldLayoutMk cId="1195769933" sldId="2147483730"/>
          </pc:sldLayoutMkLst>
        </pc:sldLayoutChg>
        <pc:sldLayoutChg chg="add del">
          <pc:chgData name="Гость" userId="1d91cbc4baad2e4f" providerId="Windows Live" clId="Web-{11A7EF35-F5DF-4350-A788-0828A46D5EDE}" dt="2021-03-03T09:37:59.159" v="11"/>
          <pc:sldLayoutMkLst>
            <pc:docMk/>
            <pc:sldMasterMk cId="1527273900" sldId="2147483738"/>
            <pc:sldLayoutMk cId="2752323437" sldId="2147483731"/>
          </pc:sldLayoutMkLst>
        </pc:sldLayoutChg>
        <pc:sldLayoutChg chg="add del">
          <pc:chgData name="Гость" userId="1d91cbc4baad2e4f" providerId="Windows Live" clId="Web-{11A7EF35-F5DF-4350-A788-0828A46D5EDE}" dt="2021-03-03T09:37:59.159" v="11"/>
          <pc:sldLayoutMkLst>
            <pc:docMk/>
            <pc:sldMasterMk cId="1527273900" sldId="2147483738"/>
            <pc:sldLayoutMk cId="2055758484" sldId="2147483732"/>
          </pc:sldLayoutMkLst>
        </pc:sldLayoutChg>
        <pc:sldLayoutChg chg="add del">
          <pc:chgData name="Гость" userId="1d91cbc4baad2e4f" providerId="Windows Live" clId="Web-{11A7EF35-F5DF-4350-A788-0828A46D5EDE}" dt="2021-03-03T09:37:59.159" v="11"/>
          <pc:sldLayoutMkLst>
            <pc:docMk/>
            <pc:sldMasterMk cId="1527273900" sldId="2147483738"/>
            <pc:sldLayoutMk cId="3698217919" sldId="2147483733"/>
          </pc:sldLayoutMkLst>
        </pc:sldLayoutChg>
        <pc:sldLayoutChg chg="add del">
          <pc:chgData name="Гость" userId="1d91cbc4baad2e4f" providerId="Windows Live" clId="Web-{11A7EF35-F5DF-4350-A788-0828A46D5EDE}" dt="2021-03-03T09:37:59.159" v="11"/>
          <pc:sldLayoutMkLst>
            <pc:docMk/>
            <pc:sldMasterMk cId="1527273900" sldId="2147483738"/>
            <pc:sldLayoutMk cId="625573453" sldId="2147483734"/>
          </pc:sldLayoutMkLst>
        </pc:sldLayoutChg>
        <pc:sldLayoutChg chg="add del">
          <pc:chgData name="Гость" userId="1d91cbc4baad2e4f" providerId="Windows Live" clId="Web-{11A7EF35-F5DF-4350-A788-0828A46D5EDE}" dt="2021-03-03T09:37:59.159" v="11"/>
          <pc:sldLayoutMkLst>
            <pc:docMk/>
            <pc:sldMasterMk cId="1527273900" sldId="2147483738"/>
            <pc:sldLayoutMk cId="915953128" sldId="2147483735"/>
          </pc:sldLayoutMkLst>
        </pc:sldLayoutChg>
        <pc:sldLayoutChg chg="add del">
          <pc:chgData name="Гость" userId="1d91cbc4baad2e4f" providerId="Windows Live" clId="Web-{11A7EF35-F5DF-4350-A788-0828A46D5EDE}" dt="2021-03-03T09:37:59.159" v="11"/>
          <pc:sldLayoutMkLst>
            <pc:docMk/>
            <pc:sldMasterMk cId="1527273900" sldId="2147483738"/>
            <pc:sldLayoutMk cId="2084322516" sldId="2147483736"/>
          </pc:sldLayoutMkLst>
        </pc:sldLayoutChg>
        <pc:sldLayoutChg chg="add del">
          <pc:chgData name="Гость" userId="1d91cbc4baad2e4f" providerId="Windows Live" clId="Web-{11A7EF35-F5DF-4350-A788-0828A46D5EDE}" dt="2021-03-03T09:37:59.159" v="11"/>
          <pc:sldLayoutMkLst>
            <pc:docMk/>
            <pc:sldMasterMk cId="1527273900" sldId="2147483738"/>
            <pc:sldLayoutMk cId="1398222558" sldId="2147483737"/>
          </pc:sldLayoutMkLst>
        </pc:sldLayoutChg>
      </pc:sldMasterChg>
      <pc:sldMasterChg chg="add del addSldLayout delSldLayout">
        <pc:chgData name="Гость" userId="1d91cbc4baad2e4f" providerId="Windows Live" clId="Web-{11A7EF35-F5DF-4350-A788-0828A46D5EDE}" dt="2021-03-03T09:37:47.362" v="9"/>
        <pc:sldMasterMkLst>
          <pc:docMk/>
          <pc:sldMasterMk cId="210074174" sldId="2147483757"/>
        </pc:sldMasterMkLst>
        <pc:sldLayoutChg chg="add del">
          <pc:chgData name="Гость" userId="1d91cbc4baad2e4f" providerId="Windows Live" clId="Web-{11A7EF35-F5DF-4350-A788-0828A46D5EDE}" dt="2021-03-03T09:37:47.362" v="9"/>
          <pc:sldLayoutMkLst>
            <pc:docMk/>
            <pc:sldMasterMk cId="210074174" sldId="2147483757"/>
            <pc:sldLayoutMk cId="2803499195" sldId="2147483746"/>
          </pc:sldLayoutMkLst>
        </pc:sldLayoutChg>
        <pc:sldLayoutChg chg="add del">
          <pc:chgData name="Гость" userId="1d91cbc4baad2e4f" providerId="Windows Live" clId="Web-{11A7EF35-F5DF-4350-A788-0828A46D5EDE}" dt="2021-03-03T09:37:47.362" v="9"/>
          <pc:sldLayoutMkLst>
            <pc:docMk/>
            <pc:sldMasterMk cId="210074174" sldId="2147483757"/>
            <pc:sldLayoutMk cId="2318884143" sldId="2147483747"/>
          </pc:sldLayoutMkLst>
        </pc:sldLayoutChg>
        <pc:sldLayoutChg chg="add del">
          <pc:chgData name="Гость" userId="1d91cbc4baad2e4f" providerId="Windows Live" clId="Web-{11A7EF35-F5DF-4350-A788-0828A46D5EDE}" dt="2021-03-03T09:37:47.362" v="9"/>
          <pc:sldLayoutMkLst>
            <pc:docMk/>
            <pc:sldMasterMk cId="210074174" sldId="2147483757"/>
            <pc:sldLayoutMk cId="3564474313" sldId="2147483748"/>
          </pc:sldLayoutMkLst>
        </pc:sldLayoutChg>
        <pc:sldLayoutChg chg="add del">
          <pc:chgData name="Гость" userId="1d91cbc4baad2e4f" providerId="Windows Live" clId="Web-{11A7EF35-F5DF-4350-A788-0828A46D5EDE}" dt="2021-03-03T09:37:47.362" v="9"/>
          <pc:sldLayoutMkLst>
            <pc:docMk/>
            <pc:sldMasterMk cId="210074174" sldId="2147483757"/>
            <pc:sldLayoutMk cId="4199208262" sldId="2147483749"/>
          </pc:sldLayoutMkLst>
        </pc:sldLayoutChg>
        <pc:sldLayoutChg chg="add del">
          <pc:chgData name="Гость" userId="1d91cbc4baad2e4f" providerId="Windows Live" clId="Web-{11A7EF35-F5DF-4350-A788-0828A46D5EDE}" dt="2021-03-03T09:37:47.362" v="9"/>
          <pc:sldLayoutMkLst>
            <pc:docMk/>
            <pc:sldMasterMk cId="210074174" sldId="2147483757"/>
            <pc:sldLayoutMk cId="1914267225" sldId="2147483750"/>
          </pc:sldLayoutMkLst>
        </pc:sldLayoutChg>
        <pc:sldLayoutChg chg="add del">
          <pc:chgData name="Гость" userId="1d91cbc4baad2e4f" providerId="Windows Live" clId="Web-{11A7EF35-F5DF-4350-A788-0828A46D5EDE}" dt="2021-03-03T09:37:47.362" v="9"/>
          <pc:sldLayoutMkLst>
            <pc:docMk/>
            <pc:sldMasterMk cId="210074174" sldId="2147483757"/>
            <pc:sldLayoutMk cId="2922501400" sldId="2147483751"/>
          </pc:sldLayoutMkLst>
        </pc:sldLayoutChg>
        <pc:sldLayoutChg chg="add del">
          <pc:chgData name="Гость" userId="1d91cbc4baad2e4f" providerId="Windows Live" clId="Web-{11A7EF35-F5DF-4350-A788-0828A46D5EDE}" dt="2021-03-03T09:37:47.362" v="9"/>
          <pc:sldLayoutMkLst>
            <pc:docMk/>
            <pc:sldMasterMk cId="210074174" sldId="2147483757"/>
            <pc:sldLayoutMk cId="3003622878" sldId="2147483752"/>
          </pc:sldLayoutMkLst>
        </pc:sldLayoutChg>
        <pc:sldLayoutChg chg="add del">
          <pc:chgData name="Гость" userId="1d91cbc4baad2e4f" providerId="Windows Live" clId="Web-{11A7EF35-F5DF-4350-A788-0828A46D5EDE}" dt="2021-03-03T09:37:47.362" v="9"/>
          <pc:sldLayoutMkLst>
            <pc:docMk/>
            <pc:sldMasterMk cId="210074174" sldId="2147483757"/>
            <pc:sldLayoutMk cId="665938398" sldId="2147483753"/>
          </pc:sldLayoutMkLst>
        </pc:sldLayoutChg>
        <pc:sldLayoutChg chg="add del">
          <pc:chgData name="Гость" userId="1d91cbc4baad2e4f" providerId="Windows Live" clId="Web-{11A7EF35-F5DF-4350-A788-0828A46D5EDE}" dt="2021-03-03T09:37:47.362" v="9"/>
          <pc:sldLayoutMkLst>
            <pc:docMk/>
            <pc:sldMasterMk cId="210074174" sldId="2147483757"/>
            <pc:sldLayoutMk cId="2555830278" sldId="2147483754"/>
          </pc:sldLayoutMkLst>
        </pc:sldLayoutChg>
        <pc:sldLayoutChg chg="add del">
          <pc:chgData name="Гость" userId="1d91cbc4baad2e4f" providerId="Windows Live" clId="Web-{11A7EF35-F5DF-4350-A788-0828A46D5EDE}" dt="2021-03-03T09:37:47.362" v="9"/>
          <pc:sldLayoutMkLst>
            <pc:docMk/>
            <pc:sldMasterMk cId="210074174" sldId="2147483757"/>
            <pc:sldLayoutMk cId="3448290066" sldId="2147483755"/>
          </pc:sldLayoutMkLst>
        </pc:sldLayoutChg>
        <pc:sldLayoutChg chg="add del">
          <pc:chgData name="Гость" userId="1d91cbc4baad2e4f" providerId="Windows Live" clId="Web-{11A7EF35-F5DF-4350-A788-0828A46D5EDE}" dt="2021-03-03T09:37:47.362" v="9"/>
          <pc:sldLayoutMkLst>
            <pc:docMk/>
            <pc:sldMasterMk cId="210074174" sldId="2147483757"/>
            <pc:sldLayoutMk cId="1762394748" sldId="214748375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62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67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27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52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94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96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84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72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40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97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31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5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>
            <a:extLst>
              <a:ext uri="{FF2B5EF4-FFF2-40B4-BE49-F238E27FC236}">
                <a16:creationId xmlns:a16="http://schemas.microsoft.com/office/drawing/2014/main" id="{B105506D-8B6C-4E53-8F90-D81805FFD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8" r="8746" b="4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42" name="Rectangle 8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Arc 10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342" y="1024109"/>
            <a:ext cx="4464000" cy="2798604"/>
          </a:xfrm>
        </p:spPr>
        <p:txBody>
          <a:bodyPr>
            <a:normAutofit/>
          </a:bodyPr>
          <a:lstStyle/>
          <a:p>
            <a:r>
              <a:rPr lang="ru-RU" sz="3600" i="1" dirty="0">
                <a:ea typeface="+mj-lt"/>
                <a:cs typeface="+mj-lt"/>
              </a:rPr>
              <a:t>ПРОХОЖДЕНИЕ ПЕДАГОГИЧЕСКОЙ ПРАКТИКИ В 7 ШКОЛЕ ГОРОДА МОЗЫРЯ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3467" y="4143387"/>
            <a:ext cx="4092525" cy="22925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ФОТООТЧЁТ</a:t>
            </a:r>
            <a:endParaRPr lang="ru-RU" dirty="0"/>
          </a:p>
        </p:txBody>
      </p:sp>
      <p:sp>
        <p:nvSpPr>
          <p:cNvPr id="47" name="Oval 12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2" descr="Изображение выглядит как текст, потолок, внутренний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D59F8A67-14D0-4487-9C23-6C134CDC3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01" r="-1" b="-1"/>
          <a:stretch/>
        </p:blipFill>
        <p:spPr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  <p:sp>
        <p:nvSpPr>
          <p:cNvPr id="20" name="Arc 8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48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6" descr="Изображение выглядит как человек, ст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02697B3D-24B4-4814-9806-F42858C276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520" r="-3" b="25283"/>
          <a:stretch/>
        </p:blipFill>
        <p:spPr>
          <a:xfrm>
            <a:off x="6434409" y="1308504"/>
            <a:ext cx="5757591" cy="5549496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5" descr="Изображение выглядит как человек, внутренний, стен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1BB36F3B-17C3-42DC-9AC8-6901EC8E30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3" r="4132" b="-4"/>
          <a:stretch/>
        </p:blipFill>
        <p:spPr>
          <a:xfrm>
            <a:off x="213232" y="1"/>
            <a:ext cx="5795787" cy="49510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287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E7D70B4E-60F0-4587-9D0A-C9E66E53A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2" descr="Изображение выглядит как внутренний, стена, человек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74626801-FBE3-4BC5-A25C-7407B8D50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94" r="-2" b="-2"/>
          <a:stretch/>
        </p:blipFill>
        <p:spPr>
          <a:xfrm>
            <a:off x="20" y="-1"/>
            <a:ext cx="11828189" cy="6858000"/>
          </a:xfrm>
          <a:custGeom>
            <a:avLst/>
            <a:gdLst/>
            <a:ahLst/>
            <a:cxnLst/>
            <a:rect l="l" t="t" r="r" b="b"/>
            <a:pathLst>
              <a:path w="11828209" h="6851225">
                <a:moveTo>
                  <a:pt x="1484882" y="0"/>
                </a:moveTo>
                <a:lnTo>
                  <a:pt x="8520272" y="0"/>
                </a:lnTo>
                <a:lnTo>
                  <a:pt x="8541915" y="12445"/>
                </a:lnTo>
                <a:cubicBezTo>
                  <a:pt x="10512125" y="1209574"/>
                  <a:pt x="11828209" y="3376047"/>
                  <a:pt x="11828209" y="5849907"/>
                </a:cubicBezTo>
                <a:cubicBezTo>
                  <a:pt x="11828209" y="6085513"/>
                  <a:pt x="11816272" y="6318331"/>
                  <a:pt x="11792969" y="6547788"/>
                </a:cubicBezTo>
                <a:lnTo>
                  <a:pt x="11754411" y="6851225"/>
                </a:lnTo>
                <a:lnTo>
                  <a:pt x="0" y="6851225"/>
                </a:lnTo>
                <a:lnTo>
                  <a:pt x="0" y="1208190"/>
                </a:lnTo>
                <a:lnTo>
                  <a:pt x="176127" y="1023457"/>
                </a:lnTo>
                <a:cubicBezTo>
                  <a:pt x="562126" y="637458"/>
                  <a:pt x="994141" y="297476"/>
                  <a:pt x="1463239" y="12445"/>
                </a:cubicBezTo>
                <a:close/>
              </a:path>
            </a:pathLst>
          </a:custGeom>
        </p:spPr>
      </p:pic>
      <p:sp>
        <p:nvSpPr>
          <p:cNvPr id="5" name="Freeform: Shape 8">
            <a:extLst>
              <a:ext uri="{FF2B5EF4-FFF2-40B4-BE49-F238E27FC236}">
                <a16:creationId xmlns:a16="http://schemas.microsoft.com/office/drawing/2014/main" id="{7F149F64-F5A8-406B-96EB-0B8A677B4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76322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1A9EE7A9-906A-4407-BE4D-A564B220B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83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2" descr="Изображение выглядит как текст, человек, п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3AA4C8E0-39C6-44EC-9B6B-EAE86CBF4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58" r="10005" b="1"/>
          <a:stretch/>
        </p:blipFill>
        <p:spPr>
          <a:xfrm>
            <a:off x="20" y="-1"/>
            <a:ext cx="11828189" cy="6858000"/>
          </a:xfrm>
          <a:custGeom>
            <a:avLst/>
            <a:gdLst/>
            <a:ahLst/>
            <a:cxnLst/>
            <a:rect l="l" t="t" r="r" b="b"/>
            <a:pathLst>
              <a:path w="11828209" h="6851225">
                <a:moveTo>
                  <a:pt x="1484882" y="0"/>
                </a:moveTo>
                <a:lnTo>
                  <a:pt x="8520272" y="0"/>
                </a:lnTo>
                <a:lnTo>
                  <a:pt x="8541915" y="12445"/>
                </a:lnTo>
                <a:cubicBezTo>
                  <a:pt x="10512125" y="1209574"/>
                  <a:pt x="11828209" y="3376047"/>
                  <a:pt x="11828209" y="5849907"/>
                </a:cubicBezTo>
                <a:cubicBezTo>
                  <a:pt x="11828209" y="6085513"/>
                  <a:pt x="11816272" y="6318331"/>
                  <a:pt x="11792969" y="6547788"/>
                </a:cubicBezTo>
                <a:lnTo>
                  <a:pt x="11754411" y="6851225"/>
                </a:lnTo>
                <a:lnTo>
                  <a:pt x="0" y="6851225"/>
                </a:lnTo>
                <a:lnTo>
                  <a:pt x="0" y="1208190"/>
                </a:lnTo>
                <a:lnTo>
                  <a:pt x="176127" y="1023457"/>
                </a:lnTo>
                <a:cubicBezTo>
                  <a:pt x="562126" y="637458"/>
                  <a:pt x="994141" y="297476"/>
                  <a:pt x="1463239" y="12445"/>
                </a:cubicBez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F149F64-F5A8-406B-96EB-0B8A677B4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76322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9EE7A9-906A-4407-BE4D-A564B220B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51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D70B4E-60F0-4587-9D0A-C9E66E53A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2" descr="Изображение выглядит как текст, человек, групп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BFF0DB38-12AE-4485-95D8-12307FFEB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8" r="-2" b="20213"/>
          <a:stretch/>
        </p:blipFill>
        <p:spPr>
          <a:xfrm>
            <a:off x="20" y="-1"/>
            <a:ext cx="11828189" cy="6858000"/>
          </a:xfrm>
          <a:custGeom>
            <a:avLst/>
            <a:gdLst/>
            <a:ahLst/>
            <a:cxnLst/>
            <a:rect l="l" t="t" r="r" b="b"/>
            <a:pathLst>
              <a:path w="11828209" h="6851225">
                <a:moveTo>
                  <a:pt x="1484882" y="0"/>
                </a:moveTo>
                <a:lnTo>
                  <a:pt x="8520272" y="0"/>
                </a:lnTo>
                <a:lnTo>
                  <a:pt x="8541915" y="12445"/>
                </a:lnTo>
                <a:cubicBezTo>
                  <a:pt x="10512125" y="1209574"/>
                  <a:pt x="11828209" y="3376047"/>
                  <a:pt x="11828209" y="5849907"/>
                </a:cubicBezTo>
                <a:cubicBezTo>
                  <a:pt x="11828209" y="6085513"/>
                  <a:pt x="11816272" y="6318331"/>
                  <a:pt x="11792969" y="6547788"/>
                </a:cubicBezTo>
                <a:lnTo>
                  <a:pt x="11754411" y="6851225"/>
                </a:lnTo>
                <a:lnTo>
                  <a:pt x="0" y="6851225"/>
                </a:lnTo>
                <a:lnTo>
                  <a:pt x="0" y="1208190"/>
                </a:lnTo>
                <a:lnTo>
                  <a:pt x="176127" y="1023457"/>
                </a:lnTo>
                <a:cubicBezTo>
                  <a:pt x="562126" y="637458"/>
                  <a:pt x="994141" y="297476"/>
                  <a:pt x="1463239" y="12445"/>
                </a:cubicBez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F149F64-F5A8-406B-96EB-0B8A677B4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76322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9EE7A9-906A-4407-BE4D-A564B220B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39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9E248E0-55F8-4E45-A07F-B49E0EEA97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92014">
            <a:off x="3109564" y="70484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5" descr="Изображение выглядит как текст, человек, ребено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C74A39B-FDEC-448A-AED6-12E809AA48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9210" r="-1" b="14314"/>
          <a:stretch/>
        </p:blipFill>
        <p:spPr>
          <a:xfrm>
            <a:off x="156644" y="2577601"/>
            <a:ext cx="7462838" cy="4280399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39DFB4AE-5965-4062-8260-7931844A5D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21067"/>
          <a:stretch/>
        </p:blipFill>
        <p:spPr>
          <a:xfrm>
            <a:off x="7038975" y="10"/>
            <a:ext cx="5153025" cy="5436071"/>
          </a:xfrm>
          <a:custGeom>
            <a:avLst/>
            <a:gdLst/>
            <a:ahLst/>
            <a:cxnLst/>
            <a:rect l="l" t="t" r="r" b="b"/>
            <a:pathLst>
              <a:path w="3581400" h="3769206">
                <a:moveTo>
                  <a:pt x="366014" y="0"/>
                </a:moveTo>
                <a:lnTo>
                  <a:pt x="3581400" y="0"/>
                </a:lnTo>
                <a:lnTo>
                  <a:pt x="3581400" y="3507525"/>
                </a:lnTo>
                <a:lnTo>
                  <a:pt x="3442408" y="3574481"/>
                </a:lnTo>
                <a:cubicBezTo>
                  <a:pt x="3145957" y="3699869"/>
                  <a:pt x="2820025" y="3769206"/>
                  <a:pt x="2477898" y="3769206"/>
                </a:cubicBezTo>
                <a:cubicBezTo>
                  <a:pt x="1109392" y="3769206"/>
                  <a:pt x="0" y="2659814"/>
                  <a:pt x="0" y="1291308"/>
                </a:cubicBezTo>
                <a:cubicBezTo>
                  <a:pt x="0" y="863650"/>
                  <a:pt x="108339" y="461296"/>
                  <a:pt x="299069" y="1101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9285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2" descr="Изображение выглядит как стол, внутренний, потоло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47431E8-2797-43D6-A2EA-114D93380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86" r="-1" b="1714"/>
          <a:stretch/>
        </p:blipFill>
        <p:spPr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  <p:sp>
        <p:nvSpPr>
          <p:cNvPr id="10" name="Arc 8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09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A671DE-D529-4A2A-A35D-E974002395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81D91-1D8C-402F-B559-F2171803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298" y="2492414"/>
            <a:ext cx="5469775" cy="1228262"/>
          </a:xfrm>
        </p:spPr>
        <p:txBody>
          <a:bodyPr vert="horz" lIns="91440" tIns="45720" rIns="91440" bIns="45720" rtlCol="0" anchor="b">
            <a:noAutofit/>
          </a:bodyPr>
          <a:lstStyle/>
          <a:p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n-US" sz="6000" i="1" cap="all" dirty="0" smtClean="0">
                <a:ea typeface="+mj-lt"/>
                <a:cs typeface="+mj-lt"/>
              </a:rPr>
              <a:t>C</a:t>
            </a:r>
            <a:r>
              <a:rPr lang="ru-RU" sz="6000" i="1" cap="all" dirty="0" smtClean="0">
                <a:ea typeface="+mj-lt"/>
                <a:cs typeface="+mj-lt"/>
              </a:rPr>
              <a:t>ПАСИБО </a:t>
            </a:r>
            <a:r>
              <a:rPr lang="ru-RU" sz="6000" i="1" cap="all" dirty="0">
                <a:ea typeface="+mj-lt"/>
                <a:cs typeface="+mj-lt"/>
              </a:rPr>
              <a:t>ЗА ВНИМАНИЕ</a:t>
            </a:r>
            <a:endParaRPr lang="ru-RU" sz="60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259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3649" y="127376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ck Arc 16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631431" y="1382395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31329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20126" y="2345836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03228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27948" flipH="1">
            <a:off x="230949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540998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Стандартная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Широкоэкранный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ShapesVTI</vt:lpstr>
      <vt:lpstr>ПРОХОЖДЕНИЕ ПЕДАГОГИЧЕСКОЙ ПРАКТИКИ В 7 ШКОЛЕ ГОРОДА МОЗЫРЯ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CПАСИБО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Пользователь Windows</cp:lastModifiedBy>
  <cp:revision>116</cp:revision>
  <dcterms:created xsi:type="dcterms:W3CDTF">2021-03-03T09:26:51Z</dcterms:created>
  <dcterms:modified xsi:type="dcterms:W3CDTF">2021-03-03T01:19:18Z</dcterms:modified>
</cp:coreProperties>
</file>